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6" r:id="rId2"/>
    <p:sldId id="358" r:id="rId3"/>
    <p:sldId id="355" r:id="rId4"/>
    <p:sldId id="346" r:id="rId5"/>
    <p:sldId id="347" r:id="rId6"/>
    <p:sldId id="356" r:id="rId7"/>
    <p:sldId id="357" r:id="rId8"/>
  </p:sldIdLst>
  <p:sldSz cx="9144000" cy="6858000" type="screen4x3"/>
  <p:notesSz cx="6797675" cy="9926638"/>
  <p:custDataLst>
    <p:tags r:id="rId11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00ACDF"/>
    <a:srgbClr val="6699FF"/>
    <a:srgbClr val="CC3300"/>
    <a:srgbClr val="FFCC00"/>
    <a:srgbClr val="009999"/>
    <a:srgbClr val="DDDDDD"/>
    <a:srgbClr val="0066CC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31" autoAdjust="0"/>
  </p:normalViewPr>
  <p:slideViewPr>
    <p:cSldViewPr snapToGrid="0">
      <p:cViewPr varScale="1">
        <p:scale>
          <a:sx n="108" d="100"/>
          <a:sy n="108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57338-1BAB-455E-8BB1-04A29EA8F72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8FAB0AC-270A-49DF-8ADF-570AC5643F67}">
      <dgm:prSet phldrT="[Text]"/>
      <dgm:spPr>
        <a:solidFill>
          <a:srgbClr val="0070C0"/>
        </a:solidFill>
      </dgm:spPr>
      <dgm:t>
        <a:bodyPr/>
        <a:lstStyle/>
        <a:p>
          <a:r>
            <a:rPr lang="sv-SE" dirty="0" smtClean="0"/>
            <a:t>Phase 2</a:t>
          </a:r>
          <a:endParaRPr lang="en-US" dirty="0"/>
        </a:p>
      </dgm:t>
    </dgm:pt>
    <dgm:pt modelId="{FFCA9AA8-BFA8-48F4-93CC-4B0935158782}" type="parTrans" cxnId="{626FCA43-A493-434B-9419-CCC6FDCBB9C5}">
      <dgm:prSet/>
      <dgm:spPr/>
      <dgm:t>
        <a:bodyPr/>
        <a:lstStyle/>
        <a:p>
          <a:endParaRPr lang="en-US"/>
        </a:p>
      </dgm:t>
    </dgm:pt>
    <dgm:pt modelId="{932075A4-496C-42D6-96AA-9FDAC54436FF}" type="sibTrans" cxnId="{626FCA43-A493-434B-9419-CCC6FDCBB9C5}">
      <dgm:prSet/>
      <dgm:spPr/>
      <dgm:t>
        <a:bodyPr/>
        <a:lstStyle/>
        <a:p>
          <a:endParaRPr lang="en-US"/>
        </a:p>
      </dgm:t>
    </dgm:pt>
    <dgm:pt modelId="{C2F9CCAC-E85C-478A-A9B4-C5E063D602BC}">
      <dgm:prSet phldrT="[Text]"/>
      <dgm:spPr>
        <a:solidFill>
          <a:srgbClr val="FF0000"/>
        </a:solidFill>
      </dgm:spPr>
      <dgm:t>
        <a:bodyPr/>
        <a:lstStyle/>
        <a:p>
          <a:r>
            <a:rPr lang="sv-SE" dirty="0" smtClean="0"/>
            <a:t>Phase 3</a:t>
          </a:r>
          <a:endParaRPr lang="en-US" dirty="0"/>
        </a:p>
      </dgm:t>
    </dgm:pt>
    <dgm:pt modelId="{3390904A-F9FE-450A-8153-C7887064ECAF}" type="parTrans" cxnId="{5DCE9F82-3C36-44BA-8E65-B5DFC199E2CC}">
      <dgm:prSet/>
      <dgm:spPr/>
      <dgm:t>
        <a:bodyPr/>
        <a:lstStyle/>
        <a:p>
          <a:endParaRPr lang="en-US"/>
        </a:p>
      </dgm:t>
    </dgm:pt>
    <dgm:pt modelId="{3DD14B30-5727-4A98-A55E-99F1460390E6}" type="sibTrans" cxnId="{5DCE9F82-3C36-44BA-8E65-B5DFC199E2CC}">
      <dgm:prSet/>
      <dgm:spPr/>
      <dgm:t>
        <a:bodyPr/>
        <a:lstStyle/>
        <a:p>
          <a:endParaRPr lang="en-US"/>
        </a:p>
      </dgm:t>
    </dgm:pt>
    <dgm:pt modelId="{618EEC4B-3437-4A55-99F5-21B051610499}">
      <dgm:prSet phldrT="[Text]"/>
      <dgm:spPr>
        <a:solidFill>
          <a:srgbClr val="00B050"/>
        </a:solidFill>
      </dgm:spPr>
      <dgm:t>
        <a:bodyPr/>
        <a:lstStyle/>
        <a:p>
          <a:r>
            <a:rPr lang="sv-SE" dirty="0" smtClean="0"/>
            <a:t>Phase 1</a:t>
          </a:r>
          <a:endParaRPr lang="en-US" dirty="0"/>
        </a:p>
      </dgm:t>
    </dgm:pt>
    <dgm:pt modelId="{4D1D6EF2-400F-4A0B-B46C-39BE48962264}" type="parTrans" cxnId="{6DA55294-93EF-4249-A47D-CE11D0BFA8EC}">
      <dgm:prSet/>
      <dgm:spPr/>
      <dgm:t>
        <a:bodyPr/>
        <a:lstStyle/>
        <a:p>
          <a:endParaRPr lang="en-US"/>
        </a:p>
      </dgm:t>
    </dgm:pt>
    <dgm:pt modelId="{AA5492DA-0DCF-42AD-BC9A-AE2B7875B7C9}" type="sibTrans" cxnId="{6DA55294-93EF-4249-A47D-CE11D0BFA8EC}">
      <dgm:prSet/>
      <dgm:spPr/>
      <dgm:t>
        <a:bodyPr/>
        <a:lstStyle/>
        <a:p>
          <a:endParaRPr lang="en-US"/>
        </a:p>
      </dgm:t>
    </dgm:pt>
    <dgm:pt modelId="{9E84623A-438D-498C-B65D-87FCA770A56F}" type="pres">
      <dgm:prSet presAssocID="{E4E57338-1BAB-455E-8BB1-04A29EA8F72E}" presName="compositeShape" presStyleCnt="0">
        <dgm:presLayoutVars>
          <dgm:chMax val="7"/>
          <dgm:dir/>
          <dgm:resizeHandles val="exact"/>
        </dgm:presLayoutVars>
      </dgm:prSet>
      <dgm:spPr/>
    </dgm:pt>
    <dgm:pt modelId="{0C2C8C27-61D4-4D0A-ACA7-BCF45E5721B0}" type="pres">
      <dgm:prSet presAssocID="{E4E57338-1BAB-455E-8BB1-04A29EA8F72E}" presName="wedge1" presStyleLbl="node1" presStyleIdx="0" presStyleCnt="3"/>
      <dgm:spPr/>
      <dgm:t>
        <a:bodyPr/>
        <a:lstStyle/>
        <a:p>
          <a:endParaRPr lang="en-US"/>
        </a:p>
      </dgm:t>
    </dgm:pt>
    <dgm:pt modelId="{EC327965-89BD-4F01-9DDF-3F7AF9DA3DB1}" type="pres">
      <dgm:prSet presAssocID="{E4E57338-1BAB-455E-8BB1-04A29EA8F72E}" presName="dummy1a" presStyleCnt="0"/>
      <dgm:spPr/>
    </dgm:pt>
    <dgm:pt modelId="{40A976D2-064B-47B9-9EDA-228C64ABB67E}" type="pres">
      <dgm:prSet presAssocID="{E4E57338-1BAB-455E-8BB1-04A29EA8F72E}" presName="dummy1b" presStyleCnt="0"/>
      <dgm:spPr/>
    </dgm:pt>
    <dgm:pt modelId="{E7E12E35-62BB-4B4F-AF5B-C6B59641C143}" type="pres">
      <dgm:prSet presAssocID="{E4E57338-1BAB-455E-8BB1-04A29EA8F72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D9314-9507-4996-B441-C0892B3712CA}" type="pres">
      <dgm:prSet presAssocID="{E4E57338-1BAB-455E-8BB1-04A29EA8F72E}" presName="wedge2" presStyleLbl="node1" presStyleIdx="1" presStyleCnt="3"/>
      <dgm:spPr/>
      <dgm:t>
        <a:bodyPr/>
        <a:lstStyle/>
        <a:p>
          <a:endParaRPr lang="en-US"/>
        </a:p>
      </dgm:t>
    </dgm:pt>
    <dgm:pt modelId="{AEDFDF87-B6C2-4E8D-8A2C-B08B6BBD3BDC}" type="pres">
      <dgm:prSet presAssocID="{E4E57338-1BAB-455E-8BB1-04A29EA8F72E}" presName="dummy2a" presStyleCnt="0"/>
      <dgm:spPr/>
    </dgm:pt>
    <dgm:pt modelId="{7E31023B-8C6C-4BF5-927A-64FA39BB318F}" type="pres">
      <dgm:prSet presAssocID="{E4E57338-1BAB-455E-8BB1-04A29EA8F72E}" presName="dummy2b" presStyleCnt="0"/>
      <dgm:spPr/>
    </dgm:pt>
    <dgm:pt modelId="{6BC35A09-A233-41E7-A328-C937331E1CE9}" type="pres">
      <dgm:prSet presAssocID="{E4E57338-1BAB-455E-8BB1-04A29EA8F72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200B9-2820-47FB-8A24-ED91AFC2BA23}" type="pres">
      <dgm:prSet presAssocID="{E4E57338-1BAB-455E-8BB1-04A29EA8F72E}" presName="wedge3" presStyleLbl="node1" presStyleIdx="2" presStyleCnt="3"/>
      <dgm:spPr/>
      <dgm:t>
        <a:bodyPr/>
        <a:lstStyle/>
        <a:p>
          <a:endParaRPr lang="en-US"/>
        </a:p>
      </dgm:t>
    </dgm:pt>
    <dgm:pt modelId="{E54E16EF-B627-47A7-AC93-9BF66DCBBFD0}" type="pres">
      <dgm:prSet presAssocID="{E4E57338-1BAB-455E-8BB1-04A29EA8F72E}" presName="dummy3a" presStyleCnt="0"/>
      <dgm:spPr/>
    </dgm:pt>
    <dgm:pt modelId="{E12A1B25-E4E7-401A-A3D7-45F5995E220B}" type="pres">
      <dgm:prSet presAssocID="{E4E57338-1BAB-455E-8BB1-04A29EA8F72E}" presName="dummy3b" presStyleCnt="0"/>
      <dgm:spPr/>
    </dgm:pt>
    <dgm:pt modelId="{A742D9DE-AB9B-48B9-9EB7-19018507BFAB}" type="pres">
      <dgm:prSet presAssocID="{E4E57338-1BAB-455E-8BB1-04A29EA8F72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A3087-392F-4044-A5A3-D8AA1C36FD4D}" type="pres">
      <dgm:prSet presAssocID="{932075A4-496C-42D6-96AA-9FDAC54436FF}" presName="arrowWedge1" presStyleLbl="fgSibTrans2D1" presStyleIdx="0" presStyleCnt="3"/>
      <dgm:spPr/>
    </dgm:pt>
    <dgm:pt modelId="{51D73DB8-BB1E-4195-8748-65FB83178BEC}" type="pres">
      <dgm:prSet presAssocID="{3DD14B30-5727-4A98-A55E-99F1460390E6}" presName="arrowWedge2" presStyleLbl="fgSibTrans2D1" presStyleIdx="1" presStyleCnt="3"/>
      <dgm:spPr/>
    </dgm:pt>
    <dgm:pt modelId="{9EC845FE-854E-47BD-8647-3114AC305EB3}" type="pres">
      <dgm:prSet presAssocID="{AA5492DA-0DCF-42AD-BC9A-AE2B7875B7C9}" presName="arrowWedge3" presStyleLbl="fgSibTrans2D1" presStyleIdx="2" presStyleCnt="3"/>
      <dgm:spPr/>
    </dgm:pt>
  </dgm:ptLst>
  <dgm:cxnLst>
    <dgm:cxn modelId="{48F6B793-F236-4AE0-8A1D-3E8F8CF36CC4}" type="presOf" srcId="{618EEC4B-3437-4A55-99F5-21B051610499}" destId="{A742D9DE-AB9B-48B9-9EB7-19018507BFAB}" srcOrd="1" destOrd="0" presId="urn:microsoft.com/office/officeart/2005/8/layout/cycle8"/>
    <dgm:cxn modelId="{7C3B4733-F73C-47B4-B90E-B6C60515FFFB}" type="presOf" srcId="{C2F9CCAC-E85C-478A-A9B4-C5E063D602BC}" destId="{22ED9314-9507-4996-B441-C0892B3712CA}" srcOrd="0" destOrd="0" presId="urn:microsoft.com/office/officeart/2005/8/layout/cycle8"/>
    <dgm:cxn modelId="{5DCE9F82-3C36-44BA-8E65-B5DFC199E2CC}" srcId="{E4E57338-1BAB-455E-8BB1-04A29EA8F72E}" destId="{C2F9CCAC-E85C-478A-A9B4-C5E063D602BC}" srcOrd="1" destOrd="0" parTransId="{3390904A-F9FE-450A-8153-C7887064ECAF}" sibTransId="{3DD14B30-5727-4A98-A55E-99F1460390E6}"/>
    <dgm:cxn modelId="{BCAA4757-CD6C-4BF1-A0B0-4A2880DEA0F8}" type="presOf" srcId="{E4E57338-1BAB-455E-8BB1-04A29EA8F72E}" destId="{9E84623A-438D-498C-B65D-87FCA770A56F}" srcOrd="0" destOrd="0" presId="urn:microsoft.com/office/officeart/2005/8/layout/cycle8"/>
    <dgm:cxn modelId="{A0963838-60A0-4CCB-9ADD-5B4FF46B43B2}" type="presOf" srcId="{618EEC4B-3437-4A55-99F5-21B051610499}" destId="{722200B9-2820-47FB-8A24-ED91AFC2BA23}" srcOrd="0" destOrd="0" presId="urn:microsoft.com/office/officeart/2005/8/layout/cycle8"/>
    <dgm:cxn modelId="{CDE5A359-EDD0-4B9E-A169-FCD245DCBA82}" type="presOf" srcId="{C2F9CCAC-E85C-478A-A9B4-C5E063D602BC}" destId="{6BC35A09-A233-41E7-A328-C937331E1CE9}" srcOrd="1" destOrd="0" presId="urn:microsoft.com/office/officeart/2005/8/layout/cycle8"/>
    <dgm:cxn modelId="{6DA55294-93EF-4249-A47D-CE11D0BFA8EC}" srcId="{E4E57338-1BAB-455E-8BB1-04A29EA8F72E}" destId="{618EEC4B-3437-4A55-99F5-21B051610499}" srcOrd="2" destOrd="0" parTransId="{4D1D6EF2-400F-4A0B-B46C-39BE48962264}" sibTransId="{AA5492DA-0DCF-42AD-BC9A-AE2B7875B7C9}"/>
    <dgm:cxn modelId="{626FCA43-A493-434B-9419-CCC6FDCBB9C5}" srcId="{E4E57338-1BAB-455E-8BB1-04A29EA8F72E}" destId="{28FAB0AC-270A-49DF-8ADF-570AC5643F67}" srcOrd="0" destOrd="0" parTransId="{FFCA9AA8-BFA8-48F4-93CC-4B0935158782}" sibTransId="{932075A4-496C-42D6-96AA-9FDAC54436FF}"/>
    <dgm:cxn modelId="{D65B82E5-F40F-4A50-A5A9-198BDED3BA8D}" type="presOf" srcId="{28FAB0AC-270A-49DF-8ADF-570AC5643F67}" destId="{E7E12E35-62BB-4B4F-AF5B-C6B59641C143}" srcOrd="1" destOrd="0" presId="urn:microsoft.com/office/officeart/2005/8/layout/cycle8"/>
    <dgm:cxn modelId="{FEDD28E7-8715-476C-981D-81FFC2CDE918}" type="presOf" srcId="{28FAB0AC-270A-49DF-8ADF-570AC5643F67}" destId="{0C2C8C27-61D4-4D0A-ACA7-BCF45E5721B0}" srcOrd="0" destOrd="0" presId="urn:microsoft.com/office/officeart/2005/8/layout/cycle8"/>
    <dgm:cxn modelId="{EC2C9066-3630-478F-9564-86149949F58E}" type="presParOf" srcId="{9E84623A-438D-498C-B65D-87FCA770A56F}" destId="{0C2C8C27-61D4-4D0A-ACA7-BCF45E5721B0}" srcOrd="0" destOrd="0" presId="urn:microsoft.com/office/officeart/2005/8/layout/cycle8"/>
    <dgm:cxn modelId="{5A5D77B8-26EF-43F8-AA3A-345B77ACC5E5}" type="presParOf" srcId="{9E84623A-438D-498C-B65D-87FCA770A56F}" destId="{EC327965-89BD-4F01-9DDF-3F7AF9DA3DB1}" srcOrd="1" destOrd="0" presId="urn:microsoft.com/office/officeart/2005/8/layout/cycle8"/>
    <dgm:cxn modelId="{BD955237-8AF2-4CDE-B5AF-F38041BD5459}" type="presParOf" srcId="{9E84623A-438D-498C-B65D-87FCA770A56F}" destId="{40A976D2-064B-47B9-9EDA-228C64ABB67E}" srcOrd="2" destOrd="0" presId="urn:microsoft.com/office/officeart/2005/8/layout/cycle8"/>
    <dgm:cxn modelId="{07C51773-CE48-41FB-90F1-F532290E2D00}" type="presParOf" srcId="{9E84623A-438D-498C-B65D-87FCA770A56F}" destId="{E7E12E35-62BB-4B4F-AF5B-C6B59641C143}" srcOrd="3" destOrd="0" presId="urn:microsoft.com/office/officeart/2005/8/layout/cycle8"/>
    <dgm:cxn modelId="{F291E93C-1BC2-4872-9859-FEFA6B39AF3D}" type="presParOf" srcId="{9E84623A-438D-498C-B65D-87FCA770A56F}" destId="{22ED9314-9507-4996-B441-C0892B3712CA}" srcOrd="4" destOrd="0" presId="urn:microsoft.com/office/officeart/2005/8/layout/cycle8"/>
    <dgm:cxn modelId="{D01A5616-B6DE-447A-B4FC-C5CF88D1AEAD}" type="presParOf" srcId="{9E84623A-438D-498C-B65D-87FCA770A56F}" destId="{AEDFDF87-B6C2-4E8D-8A2C-B08B6BBD3BDC}" srcOrd="5" destOrd="0" presId="urn:microsoft.com/office/officeart/2005/8/layout/cycle8"/>
    <dgm:cxn modelId="{B641369C-BB5A-432A-8940-B059294FE844}" type="presParOf" srcId="{9E84623A-438D-498C-B65D-87FCA770A56F}" destId="{7E31023B-8C6C-4BF5-927A-64FA39BB318F}" srcOrd="6" destOrd="0" presId="urn:microsoft.com/office/officeart/2005/8/layout/cycle8"/>
    <dgm:cxn modelId="{F5316524-1472-4D62-B04D-44091C90DF98}" type="presParOf" srcId="{9E84623A-438D-498C-B65D-87FCA770A56F}" destId="{6BC35A09-A233-41E7-A328-C937331E1CE9}" srcOrd="7" destOrd="0" presId="urn:microsoft.com/office/officeart/2005/8/layout/cycle8"/>
    <dgm:cxn modelId="{D2F6FC94-81D2-4184-A091-FC0B27EBA057}" type="presParOf" srcId="{9E84623A-438D-498C-B65D-87FCA770A56F}" destId="{722200B9-2820-47FB-8A24-ED91AFC2BA23}" srcOrd="8" destOrd="0" presId="urn:microsoft.com/office/officeart/2005/8/layout/cycle8"/>
    <dgm:cxn modelId="{02A89F8A-09F8-4920-A06C-B92966760AF9}" type="presParOf" srcId="{9E84623A-438D-498C-B65D-87FCA770A56F}" destId="{E54E16EF-B627-47A7-AC93-9BF66DCBBFD0}" srcOrd="9" destOrd="0" presId="urn:microsoft.com/office/officeart/2005/8/layout/cycle8"/>
    <dgm:cxn modelId="{EB225AD6-661D-4F0D-AB07-31CB385FAF65}" type="presParOf" srcId="{9E84623A-438D-498C-B65D-87FCA770A56F}" destId="{E12A1B25-E4E7-401A-A3D7-45F5995E220B}" srcOrd="10" destOrd="0" presId="urn:microsoft.com/office/officeart/2005/8/layout/cycle8"/>
    <dgm:cxn modelId="{8ABAFB4E-B1D0-4A43-997A-E05F2A898F05}" type="presParOf" srcId="{9E84623A-438D-498C-B65D-87FCA770A56F}" destId="{A742D9DE-AB9B-48B9-9EB7-19018507BFAB}" srcOrd="11" destOrd="0" presId="urn:microsoft.com/office/officeart/2005/8/layout/cycle8"/>
    <dgm:cxn modelId="{2D7A4033-73C1-40BF-AE36-E04A9F239F49}" type="presParOf" srcId="{9E84623A-438D-498C-B65D-87FCA770A56F}" destId="{694A3087-392F-4044-A5A3-D8AA1C36FD4D}" srcOrd="12" destOrd="0" presId="urn:microsoft.com/office/officeart/2005/8/layout/cycle8"/>
    <dgm:cxn modelId="{87836987-7B72-4A77-A9C4-8E3FE76A35A2}" type="presParOf" srcId="{9E84623A-438D-498C-B65D-87FCA770A56F}" destId="{51D73DB8-BB1E-4195-8748-65FB83178BEC}" srcOrd="13" destOrd="0" presId="urn:microsoft.com/office/officeart/2005/8/layout/cycle8"/>
    <dgm:cxn modelId="{BE9602A8-E51E-44D5-B31D-707CA1F51790}" type="presParOf" srcId="{9E84623A-438D-498C-B65D-87FCA770A56F}" destId="{9EC845FE-854E-47BD-8647-3114AC305EB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93EA1-FC22-486E-8541-7260DC8A0BD5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7324318-BCE0-438C-8483-4B6DB06606D6}">
      <dgm:prSet phldrT="[Text]"/>
      <dgm:spPr/>
      <dgm:t>
        <a:bodyPr/>
        <a:lstStyle/>
        <a:p>
          <a:r>
            <a:rPr lang="en-AU" noProof="0" dirty="0" smtClean="0"/>
            <a:t>Strategic, Advisory Support</a:t>
          </a:r>
          <a:endParaRPr lang="en-AU" noProof="0" dirty="0"/>
        </a:p>
      </dgm:t>
    </dgm:pt>
    <dgm:pt modelId="{34F01943-517B-4D9A-9CF3-16102A9F9B90}" type="parTrans" cxnId="{EBC22410-E4B7-4AD1-BCBB-856138C1C5CF}">
      <dgm:prSet/>
      <dgm:spPr/>
      <dgm:t>
        <a:bodyPr/>
        <a:lstStyle/>
        <a:p>
          <a:endParaRPr lang="en-AU" noProof="0"/>
        </a:p>
      </dgm:t>
    </dgm:pt>
    <dgm:pt modelId="{3A0837B0-D5E7-4B2E-8F64-5C41ED661B58}" type="sibTrans" cxnId="{EBC22410-E4B7-4AD1-BCBB-856138C1C5CF}">
      <dgm:prSet/>
      <dgm:spPr/>
      <dgm:t>
        <a:bodyPr/>
        <a:lstStyle/>
        <a:p>
          <a:endParaRPr lang="en-AU" noProof="0"/>
        </a:p>
      </dgm:t>
    </dgm:pt>
    <dgm:pt modelId="{168E7E84-0D4A-48FA-A68A-D857C05CF92E}">
      <dgm:prSet phldrT="[Text]"/>
      <dgm:spPr/>
      <dgm:t>
        <a:bodyPr/>
        <a:lstStyle/>
        <a:p>
          <a:r>
            <a:rPr lang="en-AU" noProof="0" smtClean="0"/>
            <a:t>HRD</a:t>
          </a:r>
          <a:endParaRPr lang="en-AU" noProof="0"/>
        </a:p>
      </dgm:t>
    </dgm:pt>
    <dgm:pt modelId="{006FAD6D-02C9-44B5-AFA6-10452A8CC6FD}" type="parTrans" cxnId="{02579975-474D-433A-AC9D-340E7F76F704}">
      <dgm:prSet/>
      <dgm:spPr/>
      <dgm:t>
        <a:bodyPr/>
        <a:lstStyle/>
        <a:p>
          <a:endParaRPr lang="en-AU" noProof="0"/>
        </a:p>
      </dgm:t>
    </dgm:pt>
    <dgm:pt modelId="{C51B6D3A-17E5-4EB7-AAA7-3AEA101A6782}" type="sibTrans" cxnId="{02579975-474D-433A-AC9D-340E7F76F704}">
      <dgm:prSet/>
      <dgm:spPr/>
      <dgm:t>
        <a:bodyPr/>
        <a:lstStyle/>
        <a:p>
          <a:endParaRPr lang="en-AU" noProof="0"/>
        </a:p>
      </dgm:t>
    </dgm:pt>
    <dgm:pt modelId="{D3B3BAE9-11A0-46DD-97BB-496FE28357B2}">
      <dgm:prSet phldrT="[Text]"/>
      <dgm:spPr/>
      <dgm:t>
        <a:bodyPr/>
        <a:lstStyle/>
        <a:p>
          <a:r>
            <a:rPr lang="en-AU" noProof="0" dirty="0" smtClean="0"/>
            <a:t>LMD, Fellowship, Career Development</a:t>
          </a:r>
          <a:endParaRPr lang="en-AU" noProof="0" dirty="0"/>
        </a:p>
      </dgm:t>
    </dgm:pt>
    <dgm:pt modelId="{408359D8-2045-4808-96AA-0D71A90E07BE}" type="parTrans" cxnId="{51067997-FF1E-4581-8A85-1294B94146C8}">
      <dgm:prSet/>
      <dgm:spPr/>
      <dgm:t>
        <a:bodyPr/>
        <a:lstStyle/>
        <a:p>
          <a:endParaRPr lang="en-AU" noProof="0"/>
        </a:p>
      </dgm:t>
    </dgm:pt>
    <dgm:pt modelId="{830C8603-303E-43BE-BB32-E51E2F19AAA0}" type="sibTrans" cxnId="{51067997-FF1E-4581-8A85-1294B94146C8}">
      <dgm:prSet/>
      <dgm:spPr/>
      <dgm:t>
        <a:bodyPr/>
        <a:lstStyle/>
        <a:p>
          <a:endParaRPr lang="en-AU" noProof="0"/>
        </a:p>
      </dgm:t>
    </dgm:pt>
    <dgm:pt modelId="{C8000CCE-7F62-4685-B605-A79F068251D1}">
      <dgm:prSet/>
      <dgm:spPr/>
      <dgm:t>
        <a:bodyPr/>
        <a:lstStyle/>
        <a:p>
          <a:r>
            <a:rPr lang="en-AU" noProof="0" smtClean="0"/>
            <a:t>Professionalism Framework</a:t>
          </a:r>
          <a:endParaRPr lang="en-AU" noProof="0"/>
        </a:p>
      </dgm:t>
    </dgm:pt>
    <dgm:pt modelId="{4D858688-66C0-4B99-BBDD-E60BB990F264}" type="parTrans" cxnId="{85338480-41E8-4BF3-9510-8655AF445A5E}">
      <dgm:prSet/>
      <dgm:spPr/>
      <dgm:t>
        <a:bodyPr/>
        <a:lstStyle/>
        <a:p>
          <a:endParaRPr lang="en-AU" noProof="0"/>
        </a:p>
      </dgm:t>
    </dgm:pt>
    <dgm:pt modelId="{FF84C6DA-C0B5-4518-B717-F3C954BF7A2B}" type="sibTrans" cxnId="{85338480-41E8-4BF3-9510-8655AF445A5E}">
      <dgm:prSet/>
      <dgm:spPr/>
      <dgm:t>
        <a:bodyPr/>
        <a:lstStyle/>
        <a:p>
          <a:endParaRPr lang="en-AU" noProof="0"/>
        </a:p>
      </dgm:t>
    </dgm:pt>
    <dgm:pt modelId="{10E5D0B6-AFA1-4197-B93F-D783FF22B3FB}">
      <dgm:prSet phldrT="[Text]"/>
      <dgm:spPr/>
      <dgm:t>
        <a:bodyPr/>
        <a:lstStyle/>
        <a:p>
          <a:r>
            <a:rPr lang="en-AU" noProof="0" dirty="0" smtClean="0"/>
            <a:t>CB Strategy + Delivery Program</a:t>
          </a:r>
          <a:endParaRPr lang="en-AU" noProof="0" dirty="0"/>
        </a:p>
      </dgm:t>
    </dgm:pt>
    <dgm:pt modelId="{00E3302C-7B71-43F0-8698-FABEE5A0450F}" type="parTrans" cxnId="{A59BCD9D-CA21-455E-8959-8666FC25690A}">
      <dgm:prSet/>
      <dgm:spPr/>
      <dgm:t>
        <a:bodyPr/>
        <a:lstStyle/>
        <a:p>
          <a:endParaRPr lang="en-AU" noProof="0"/>
        </a:p>
      </dgm:t>
    </dgm:pt>
    <dgm:pt modelId="{F8C2C459-B7C7-4455-8DA4-C5DD58004A6E}" type="sibTrans" cxnId="{A59BCD9D-CA21-455E-8959-8666FC25690A}">
      <dgm:prSet/>
      <dgm:spPr/>
      <dgm:t>
        <a:bodyPr/>
        <a:lstStyle/>
        <a:p>
          <a:endParaRPr lang="en-AU" noProof="0"/>
        </a:p>
      </dgm:t>
    </dgm:pt>
    <dgm:pt modelId="{60D36C71-8C28-4A51-8D6D-038319E3EFC0}">
      <dgm:prSet/>
      <dgm:spPr/>
      <dgm:t>
        <a:bodyPr/>
        <a:lstStyle/>
        <a:p>
          <a:r>
            <a:rPr lang="en-AU" noProof="0" smtClean="0"/>
            <a:t>PICARD</a:t>
          </a:r>
          <a:endParaRPr lang="en-AU" noProof="0"/>
        </a:p>
      </dgm:t>
    </dgm:pt>
    <dgm:pt modelId="{8B8FA317-B287-466C-826A-FA8793D95248}" type="parTrans" cxnId="{A7153C09-F267-4C0D-B7E1-BC475C5A22FE}">
      <dgm:prSet/>
      <dgm:spPr/>
      <dgm:t>
        <a:bodyPr/>
        <a:lstStyle/>
        <a:p>
          <a:endParaRPr lang="en-AU" noProof="0"/>
        </a:p>
      </dgm:t>
    </dgm:pt>
    <dgm:pt modelId="{1476B194-8312-437B-B7C7-521D62F05FAE}" type="sibTrans" cxnId="{A7153C09-F267-4C0D-B7E1-BC475C5A22FE}">
      <dgm:prSet/>
      <dgm:spPr/>
      <dgm:t>
        <a:bodyPr/>
        <a:lstStyle/>
        <a:p>
          <a:endParaRPr lang="en-AU" noProof="0"/>
        </a:p>
      </dgm:t>
    </dgm:pt>
    <dgm:pt modelId="{E99813A4-4C5A-4713-B604-9015561B110F}">
      <dgm:prSet phldrT="[Text]"/>
      <dgm:spPr/>
      <dgm:t>
        <a:bodyPr/>
        <a:lstStyle/>
        <a:p>
          <a:r>
            <a:rPr lang="en-AU" noProof="0" smtClean="0"/>
            <a:t>Needs Assessment</a:t>
          </a:r>
          <a:endParaRPr lang="en-AU" noProof="0"/>
        </a:p>
      </dgm:t>
    </dgm:pt>
    <dgm:pt modelId="{0E2A9737-5C15-4491-A1F2-7764066BCBEB}" type="parTrans" cxnId="{4DA3D6A6-86E2-4C4B-821F-77EDD4CFA328}">
      <dgm:prSet/>
      <dgm:spPr/>
      <dgm:t>
        <a:bodyPr/>
        <a:lstStyle/>
        <a:p>
          <a:endParaRPr lang="en-AU" noProof="0"/>
        </a:p>
      </dgm:t>
    </dgm:pt>
    <dgm:pt modelId="{48171F21-3379-4062-B87E-B71278CBE7D4}" type="sibTrans" cxnId="{4DA3D6A6-86E2-4C4B-821F-77EDD4CFA328}">
      <dgm:prSet/>
      <dgm:spPr/>
      <dgm:t>
        <a:bodyPr/>
        <a:lstStyle/>
        <a:p>
          <a:endParaRPr lang="en-AU" noProof="0"/>
        </a:p>
      </dgm:t>
    </dgm:pt>
    <dgm:pt modelId="{7942D482-5042-4E03-950F-54A0DEB62119}">
      <dgm:prSet/>
      <dgm:spPr/>
      <dgm:t>
        <a:bodyPr/>
        <a:lstStyle/>
        <a:p>
          <a:r>
            <a:rPr lang="en-AU" noProof="0" dirty="0" smtClean="0"/>
            <a:t>E-Learning + CLIKC!</a:t>
          </a:r>
          <a:endParaRPr lang="en-AU" noProof="0" dirty="0"/>
        </a:p>
      </dgm:t>
    </dgm:pt>
    <dgm:pt modelId="{67A46A34-2A87-4B1A-9475-130BACF285E3}" type="parTrans" cxnId="{78AADED9-80BC-4BA8-87A4-44AFAC538847}">
      <dgm:prSet/>
      <dgm:spPr/>
      <dgm:t>
        <a:bodyPr/>
        <a:lstStyle/>
        <a:p>
          <a:endParaRPr lang="en-AU" noProof="0"/>
        </a:p>
      </dgm:t>
    </dgm:pt>
    <dgm:pt modelId="{EFD4C0A9-85D9-4558-9811-DC020E9A56C3}" type="sibTrans" cxnId="{78AADED9-80BC-4BA8-87A4-44AFAC538847}">
      <dgm:prSet/>
      <dgm:spPr/>
      <dgm:t>
        <a:bodyPr/>
        <a:lstStyle/>
        <a:p>
          <a:endParaRPr lang="en-AU" noProof="0"/>
        </a:p>
      </dgm:t>
    </dgm:pt>
    <dgm:pt modelId="{6F23A83A-349C-4849-B4CC-14421D556740}">
      <dgm:prSet phldrT="[Text]"/>
      <dgm:spPr/>
      <dgm:t>
        <a:bodyPr/>
        <a:lstStyle/>
        <a:p>
          <a:r>
            <a:rPr lang="en-AU" noProof="0" dirty="0" smtClean="0"/>
            <a:t>Diagnostic Framework + Compendium</a:t>
          </a:r>
          <a:endParaRPr lang="en-AU" noProof="0" dirty="0"/>
        </a:p>
      </dgm:t>
    </dgm:pt>
    <dgm:pt modelId="{B32DB8BD-ACE0-481A-B236-480A92652C2C}" type="parTrans" cxnId="{F189777B-4B58-4D52-AF09-11585E02773E}">
      <dgm:prSet/>
      <dgm:spPr/>
      <dgm:t>
        <a:bodyPr/>
        <a:lstStyle/>
        <a:p>
          <a:endParaRPr lang="en-AU" noProof="0"/>
        </a:p>
      </dgm:t>
    </dgm:pt>
    <dgm:pt modelId="{CE26216B-9211-4453-A3E9-D0F1C68037D7}" type="sibTrans" cxnId="{F189777B-4B58-4D52-AF09-11585E02773E}">
      <dgm:prSet/>
      <dgm:spPr/>
      <dgm:t>
        <a:bodyPr/>
        <a:lstStyle/>
        <a:p>
          <a:endParaRPr lang="en-AU" noProof="0"/>
        </a:p>
      </dgm:t>
    </dgm:pt>
    <dgm:pt modelId="{D2EE9F91-725C-406A-9193-FB473FFB16F7}">
      <dgm:prSet phldrT="[Text]"/>
      <dgm:spPr/>
      <dgm:t>
        <a:bodyPr/>
        <a:lstStyle/>
        <a:p>
          <a:r>
            <a:rPr lang="en-AU" noProof="0" smtClean="0"/>
            <a:t>Progress Reports + Case Studies</a:t>
          </a:r>
          <a:endParaRPr lang="en-AU" noProof="0"/>
        </a:p>
      </dgm:t>
    </dgm:pt>
    <dgm:pt modelId="{88F6AF9E-F5C5-4602-9CE9-20FE539BB050}" type="parTrans" cxnId="{DF45637B-F828-4E7C-A8B6-D5CE87EE45EA}">
      <dgm:prSet/>
      <dgm:spPr/>
      <dgm:t>
        <a:bodyPr/>
        <a:lstStyle/>
        <a:p>
          <a:endParaRPr lang="en-AU" noProof="0"/>
        </a:p>
      </dgm:t>
    </dgm:pt>
    <dgm:pt modelId="{471BC980-5711-485E-A7BD-F1BF9836B398}" type="sibTrans" cxnId="{DF45637B-F828-4E7C-A8B6-D5CE87EE45EA}">
      <dgm:prSet/>
      <dgm:spPr/>
      <dgm:t>
        <a:bodyPr/>
        <a:lstStyle/>
        <a:p>
          <a:endParaRPr lang="en-AU" noProof="0"/>
        </a:p>
      </dgm:t>
    </dgm:pt>
    <dgm:pt modelId="{9C1AE4D0-5211-4AFF-9B9D-6195997338D6}" type="pres">
      <dgm:prSet presAssocID="{1E393EA1-FC22-486E-8541-7260DC8A0B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E9CFF74-A399-4D15-8F44-9B484290CAAC}" type="pres">
      <dgm:prSet presAssocID="{57324318-BCE0-438C-8483-4B6DB06606D6}" presName="parentLin" presStyleCnt="0"/>
      <dgm:spPr/>
    </dgm:pt>
    <dgm:pt modelId="{56520C90-DCF9-4F8B-B3C1-527B7EF8FA92}" type="pres">
      <dgm:prSet presAssocID="{57324318-BCE0-438C-8483-4B6DB06606D6}" presName="parentLeftMargin" presStyleLbl="node1" presStyleIdx="0" presStyleCnt="2"/>
      <dgm:spPr/>
      <dgm:t>
        <a:bodyPr/>
        <a:lstStyle/>
        <a:p>
          <a:endParaRPr lang="en-ZA"/>
        </a:p>
      </dgm:t>
    </dgm:pt>
    <dgm:pt modelId="{26577911-E434-4316-942E-4355EB73C3A8}" type="pres">
      <dgm:prSet presAssocID="{57324318-BCE0-438C-8483-4B6DB06606D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C19B45C-1258-4B10-A271-B7860D7D0E36}" type="pres">
      <dgm:prSet presAssocID="{57324318-BCE0-438C-8483-4B6DB06606D6}" presName="negativeSpace" presStyleCnt="0"/>
      <dgm:spPr/>
    </dgm:pt>
    <dgm:pt modelId="{1642A8A6-46C6-4EE4-9331-3DBA1EDF13D9}" type="pres">
      <dgm:prSet presAssocID="{57324318-BCE0-438C-8483-4B6DB06606D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6A7D931-27CC-4AA3-8D37-35F95A03F726}" type="pres">
      <dgm:prSet presAssocID="{3A0837B0-D5E7-4B2E-8F64-5C41ED661B58}" presName="spaceBetweenRectangles" presStyleCnt="0"/>
      <dgm:spPr/>
    </dgm:pt>
    <dgm:pt modelId="{39A96147-B607-4901-A87B-B7E0F8F2B6E7}" type="pres">
      <dgm:prSet presAssocID="{168E7E84-0D4A-48FA-A68A-D857C05CF92E}" presName="parentLin" presStyleCnt="0"/>
      <dgm:spPr/>
    </dgm:pt>
    <dgm:pt modelId="{E1D0FD41-094B-4D63-8F3C-9BF0B8052CC5}" type="pres">
      <dgm:prSet presAssocID="{168E7E84-0D4A-48FA-A68A-D857C05CF92E}" presName="parentLeftMargin" presStyleLbl="node1" presStyleIdx="0" presStyleCnt="2"/>
      <dgm:spPr/>
      <dgm:t>
        <a:bodyPr/>
        <a:lstStyle/>
        <a:p>
          <a:endParaRPr lang="en-ZA"/>
        </a:p>
      </dgm:t>
    </dgm:pt>
    <dgm:pt modelId="{A0665B4D-0F60-420B-99F0-9C265FC2B0FD}" type="pres">
      <dgm:prSet presAssocID="{168E7E84-0D4A-48FA-A68A-D857C05CF92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CAFDFAF-C489-4E4F-A1E8-C88E04885476}" type="pres">
      <dgm:prSet presAssocID="{168E7E84-0D4A-48FA-A68A-D857C05CF92E}" presName="negativeSpace" presStyleCnt="0"/>
      <dgm:spPr/>
    </dgm:pt>
    <dgm:pt modelId="{EDC6BE90-06FF-4A8C-8AA0-753FE5EAC09A}" type="pres">
      <dgm:prSet presAssocID="{168E7E84-0D4A-48FA-A68A-D857C05CF92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E56DABA7-5FF0-4AF7-A236-6560E1BFCA64}" type="presOf" srcId="{6F23A83A-349C-4849-B4CC-14421D556740}" destId="{1642A8A6-46C6-4EE4-9331-3DBA1EDF13D9}" srcOrd="0" destOrd="2" presId="urn:microsoft.com/office/officeart/2005/8/layout/list1"/>
    <dgm:cxn modelId="{DEE657AB-456C-46C7-99C8-B5CF8F17E92F}" type="presOf" srcId="{168E7E84-0D4A-48FA-A68A-D857C05CF92E}" destId="{E1D0FD41-094B-4D63-8F3C-9BF0B8052CC5}" srcOrd="0" destOrd="0" presId="urn:microsoft.com/office/officeart/2005/8/layout/list1"/>
    <dgm:cxn modelId="{CD14E39F-9F8C-4AE7-8B63-D8B566E51C2B}" type="presOf" srcId="{D2EE9F91-725C-406A-9193-FB473FFB16F7}" destId="{1642A8A6-46C6-4EE4-9331-3DBA1EDF13D9}" srcOrd="0" destOrd="3" presId="urn:microsoft.com/office/officeart/2005/8/layout/list1"/>
    <dgm:cxn modelId="{EBC22410-E4B7-4AD1-BCBB-856138C1C5CF}" srcId="{1E393EA1-FC22-486E-8541-7260DC8A0BD5}" destId="{57324318-BCE0-438C-8483-4B6DB06606D6}" srcOrd="0" destOrd="0" parTransId="{34F01943-517B-4D9A-9CF3-16102A9F9B90}" sibTransId="{3A0837B0-D5E7-4B2E-8F64-5C41ED661B58}"/>
    <dgm:cxn modelId="{02579975-474D-433A-AC9D-340E7F76F704}" srcId="{1E393EA1-FC22-486E-8541-7260DC8A0BD5}" destId="{168E7E84-0D4A-48FA-A68A-D857C05CF92E}" srcOrd="1" destOrd="0" parTransId="{006FAD6D-02C9-44B5-AFA6-10452A8CC6FD}" sibTransId="{C51B6D3A-17E5-4EB7-AAA7-3AEA101A6782}"/>
    <dgm:cxn modelId="{F189777B-4B58-4D52-AF09-11585E02773E}" srcId="{57324318-BCE0-438C-8483-4B6DB06606D6}" destId="{6F23A83A-349C-4849-B4CC-14421D556740}" srcOrd="2" destOrd="0" parTransId="{B32DB8BD-ACE0-481A-B236-480A92652C2C}" sibTransId="{CE26216B-9211-4453-A3E9-D0F1C68037D7}"/>
    <dgm:cxn modelId="{A7153C09-F267-4C0D-B7E1-BC475C5A22FE}" srcId="{168E7E84-0D4A-48FA-A68A-D857C05CF92E}" destId="{60D36C71-8C28-4A51-8D6D-038319E3EFC0}" srcOrd="3" destOrd="0" parTransId="{8B8FA317-B287-466C-826A-FA8793D95248}" sibTransId="{1476B194-8312-437B-B7C7-521D62F05FAE}"/>
    <dgm:cxn modelId="{FC450C97-8E9E-4E59-8EB4-1AA1FAA25135}" type="presOf" srcId="{60D36C71-8C28-4A51-8D6D-038319E3EFC0}" destId="{EDC6BE90-06FF-4A8C-8AA0-753FE5EAC09A}" srcOrd="0" destOrd="3" presId="urn:microsoft.com/office/officeart/2005/8/layout/list1"/>
    <dgm:cxn modelId="{A59BCD9D-CA21-455E-8959-8666FC25690A}" srcId="{57324318-BCE0-438C-8483-4B6DB06606D6}" destId="{10E5D0B6-AFA1-4197-B93F-D783FF22B3FB}" srcOrd="0" destOrd="0" parTransId="{00E3302C-7B71-43F0-8698-FABEE5A0450F}" sibTransId="{F8C2C459-B7C7-4455-8DA4-C5DD58004A6E}"/>
    <dgm:cxn modelId="{50375BEE-2287-4159-85E3-0E3FFF30BE10}" type="presOf" srcId="{57324318-BCE0-438C-8483-4B6DB06606D6}" destId="{56520C90-DCF9-4F8B-B3C1-527B7EF8FA92}" srcOrd="0" destOrd="0" presId="urn:microsoft.com/office/officeart/2005/8/layout/list1"/>
    <dgm:cxn modelId="{B1010610-D79A-4E21-9D9C-A6ADA19544A3}" type="presOf" srcId="{10E5D0B6-AFA1-4197-B93F-D783FF22B3FB}" destId="{1642A8A6-46C6-4EE4-9331-3DBA1EDF13D9}" srcOrd="0" destOrd="0" presId="urn:microsoft.com/office/officeart/2005/8/layout/list1"/>
    <dgm:cxn modelId="{51067997-FF1E-4581-8A85-1294B94146C8}" srcId="{168E7E84-0D4A-48FA-A68A-D857C05CF92E}" destId="{D3B3BAE9-11A0-46DD-97BB-496FE28357B2}" srcOrd="0" destOrd="0" parTransId="{408359D8-2045-4808-96AA-0D71A90E07BE}" sibTransId="{830C8603-303E-43BE-BB32-E51E2F19AAA0}"/>
    <dgm:cxn modelId="{DF45637B-F828-4E7C-A8B6-D5CE87EE45EA}" srcId="{57324318-BCE0-438C-8483-4B6DB06606D6}" destId="{D2EE9F91-725C-406A-9193-FB473FFB16F7}" srcOrd="3" destOrd="0" parTransId="{88F6AF9E-F5C5-4602-9CE9-20FE539BB050}" sibTransId="{471BC980-5711-485E-A7BD-F1BF9836B398}"/>
    <dgm:cxn modelId="{FB03EB25-206E-4736-B7F2-F3F62A57231B}" type="presOf" srcId="{57324318-BCE0-438C-8483-4B6DB06606D6}" destId="{26577911-E434-4316-942E-4355EB73C3A8}" srcOrd="1" destOrd="0" presId="urn:microsoft.com/office/officeart/2005/8/layout/list1"/>
    <dgm:cxn modelId="{E4D1AEDA-857B-49F7-939B-F429B3890939}" type="presOf" srcId="{1E393EA1-FC22-486E-8541-7260DC8A0BD5}" destId="{9C1AE4D0-5211-4AFF-9B9D-6195997338D6}" srcOrd="0" destOrd="0" presId="urn:microsoft.com/office/officeart/2005/8/layout/list1"/>
    <dgm:cxn modelId="{2C6C154C-85DD-4A07-8155-38AAEA14D274}" type="presOf" srcId="{E99813A4-4C5A-4713-B604-9015561B110F}" destId="{1642A8A6-46C6-4EE4-9331-3DBA1EDF13D9}" srcOrd="0" destOrd="1" presId="urn:microsoft.com/office/officeart/2005/8/layout/list1"/>
    <dgm:cxn modelId="{D240A201-0D36-4FF3-8C34-563D4D8C3930}" type="presOf" srcId="{168E7E84-0D4A-48FA-A68A-D857C05CF92E}" destId="{A0665B4D-0F60-420B-99F0-9C265FC2B0FD}" srcOrd="1" destOrd="0" presId="urn:microsoft.com/office/officeart/2005/8/layout/list1"/>
    <dgm:cxn modelId="{85338480-41E8-4BF3-9510-8655AF445A5E}" srcId="{168E7E84-0D4A-48FA-A68A-D857C05CF92E}" destId="{C8000CCE-7F62-4685-B605-A79F068251D1}" srcOrd="1" destOrd="0" parTransId="{4D858688-66C0-4B99-BBDD-E60BB990F264}" sibTransId="{FF84C6DA-C0B5-4518-B717-F3C954BF7A2B}"/>
    <dgm:cxn modelId="{295D8446-BA27-42AD-AEF1-52BFE3AF56BF}" type="presOf" srcId="{D3B3BAE9-11A0-46DD-97BB-496FE28357B2}" destId="{EDC6BE90-06FF-4A8C-8AA0-753FE5EAC09A}" srcOrd="0" destOrd="0" presId="urn:microsoft.com/office/officeart/2005/8/layout/list1"/>
    <dgm:cxn modelId="{E08D24E7-F3CF-4470-A219-CDFF1669053F}" type="presOf" srcId="{7942D482-5042-4E03-950F-54A0DEB62119}" destId="{EDC6BE90-06FF-4A8C-8AA0-753FE5EAC09A}" srcOrd="0" destOrd="2" presId="urn:microsoft.com/office/officeart/2005/8/layout/list1"/>
    <dgm:cxn modelId="{FE6789F9-F0EF-4F90-AB3E-9D2BD27D64F9}" type="presOf" srcId="{C8000CCE-7F62-4685-B605-A79F068251D1}" destId="{EDC6BE90-06FF-4A8C-8AA0-753FE5EAC09A}" srcOrd="0" destOrd="1" presId="urn:microsoft.com/office/officeart/2005/8/layout/list1"/>
    <dgm:cxn modelId="{4DA3D6A6-86E2-4C4B-821F-77EDD4CFA328}" srcId="{57324318-BCE0-438C-8483-4B6DB06606D6}" destId="{E99813A4-4C5A-4713-B604-9015561B110F}" srcOrd="1" destOrd="0" parTransId="{0E2A9737-5C15-4491-A1F2-7764066BCBEB}" sibTransId="{48171F21-3379-4062-B87E-B71278CBE7D4}"/>
    <dgm:cxn modelId="{78AADED9-80BC-4BA8-87A4-44AFAC538847}" srcId="{168E7E84-0D4A-48FA-A68A-D857C05CF92E}" destId="{7942D482-5042-4E03-950F-54A0DEB62119}" srcOrd="2" destOrd="0" parTransId="{67A46A34-2A87-4B1A-9475-130BACF285E3}" sibTransId="{EFD4C0A9-85D9-4558-9811-DC020E9A56C3}"/>
    <dgm:cxn modelId="{8CD5EC7C-D350-410F-9776-B6513CA6DE68}" type="presParOf" srcId="{9C1AE4D0-5211-4AFF-9B9D-6195997338D6}" destId="{9E9CFF74-A399-4D15-8F44-9B484290CAAC}" srcOrd="0" destOrd="0" presId="urn:microsoft.com/office/officeart/2005/8/layout/list1"/>
    <dgm:cxn modelId="{DDAF2511-8036-49EC-8133-2B1F5BDFA7F7}" type="presParOf" srcId="{9E9CFF74-A399-4D15-8F44-9B484290CAAC}" destId="{56520C90-DCF9-4F8B-B3C1-527B7EF8FA92}" srcOrd="0" destOrd="0" presId="urn:microsoft.com/office/officeart/2005/8/layout/list1"/>
    <dgm:cxn modelId="{E625CEF2-2E02-4B01-B7F3-08ABCAE956DE}" type="presParOf" srcId="{9E9CFF74-A399-4D15-8F44-9B484290CAAC}" destId="{26577911-E434-4316-942E-4355EB73C3A8}" srcOrd="1" destOrd="0" presId="urn:microsoft.com/office/officeart/2005/8/layout/list1"/>
    <dgm:cxn modelId="{21CC9A14-20F6-4D68-8738-71679F876DDF}" type="presParOf" srcId="{9C1AE4D0-5211-4AFF-9B9D-6195997338D6}" destId="{BC19B45C-1258-4B10-A271-B7860D7D0E36}" srcOrd="1" destOrd="0" presId="urn:microsoft.com/office/officeart/2005/8/layout/list1"/>
    <dgm:cxn modelId="{BC5C5F1D-B8C3-442C-9993-C77D7839259C}" type="presParOf" srcId="{9C1AE4D0-5211-4AFF-9B9D-6195997338D6}" destId="{1642A8A6-46C6-4EE4-9331-3DBA1EDF13D9}" srcOrd="2" destOrd="0" presId="urn:microsoft.com/office/officeart/2005/8/layout/list1"/>
    <dgm:cxn modelId="{0DE10184-BF6C-4B9A-A329-DD1D5AC664C4}" type="presParOf" srcId="{9C1AE4D0-5211-4AFF-9B9D-6195997338D6}" destId="{96A7D931-27CC-4AA3-8D37-35F95A03F726}" srcOrd="3" destOrd="0" presId="urn:microsoft.com/office/officeart/2005/8/layout/list1"/>
    <dgm:cxn modelId="{B6980791-410A-4D0A-9709-2DDDD9738A45}" type="presParOf" srcId="{9C1AE4D0-5211-4AFF-9B9D-6195997338D6}" destId="{39A96147-B607-4901-A87B-B7E0F8F2B6E7}" srcOrd="4" destOrd="0" presId="urn:microsoft.com/office/officeart/2005/8/layout/list1"/>
    <dgm:cxn modelId="{D2BDE0B3-BC6D-4C4B-996E-139B45AAEC8B}" type="presParOf" srcId="{39A96147-B607-4901-A87B-B7E0F8F2B6E7}" destId="{E1D0FD41-094B-4D63-8F3C-9BF0B8052CC5}" srcOrd="0" destOrd="0" presId="urn:microsoft.com/office/officeart/2005/8/layout/list1"/>
    <dgm:cxn modelId="{728FD36B-907E-4CDF-95AF-5222442C024B}" type="presParOf" srcId="{39A96147-B607-4901-A87B-B7E0F8F2B6E7}" destId="{A0665B4D-0F60-420B-99F0-9C265FC2B0FD}" srcOrd="1" destOrd="0" presId="urn:microsoft.com/office/officeart/2005/8/layout/list1"/>
    <dgm:cxn modelId="{1D50D3ED-50CB-4E86-80E5-1BB05B150117}" type="presParOf" srcId="{9C1AE4D0-5211-4AFF-9B9D-6195997338D6}" destId="{4CAFDFAF-C489-4E4F-A1E8-C88E04885476}" srcOrd="5" destOrd="0" presId="urn:microsoft.com/office/officeart/2005/8/layout/list1"/>
    <dgm:cxn modelId="{68274C7E-4DCA-4D61-B872-706956A95D98}" type="presParOf" srcId="{9C1AE4D0-5211-4AFF-9B9D-6195997338D6}" destId="{EDC6BE90-06FF-4A8C-8AA0-753FE5EAC0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393EA1-FC22-486E-8541-7260DC8A0BD5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7324318-BCE0-438C-8483-4B6DB06606D6}">
      <dgm:prSet phldrT="[Text]"/>
      <dgm:spPr/>
      <dgm:t>
        <a:bodyPr/>
        <a:lstStyle/>
        <a:p>
          <a:r>
            <a:rPr lang="en-AU" noProof="0" smtClean="0"/>
            <a:t>Integrity</a:t>
          </a:r>
          <a:endParaRPr lang="en-AU" noProof="0"/>
        </a:p>
      </dgm:t>
    </dgm:pt>
    <dgm:pt modelId="{34F01943-517B-4D9A-9CF3-16102A9F9B90}" type="parTrans" cxnId="{EBC22410-E4B7-4AD1-BCBB-856138C1C5CF}">
      <dgm:prSet/>
      <dgm:spPr/>
      <dgm:t>
        <a:bodyPr/>
        <a:lstStyle/>
        <a:p>
          <a:endParaRPr lang="en-AU" noProof="0"/>
        </a:p>
      </dgm:t>
    </dgm:pt>
    <dgm:pt modelId="{3A0837B0-D5E7-4B2E-8F64-5C41ED661B58}" type="sibTrans" cxnId="{EBC22410-E4B7-4AD1-BCBB-856138C1C5CF}">
      <dgm:prSet/>
      <dgm:spPr/>
      <dgm:t>
        <a:bodyPr/>
        <a:lstStyle/>
        <a:p>
          <a:endParaRPr lang="en-AU" noProof="0"/>
        </a:p>
      </dgm:t>
    </dgm:pt>
    <dgm:pt modelId="{168E7E84-0D4A-48FA-A68A-D857C05CF92E}">
      <dgm:prSet phldrT="[Text]"/>
      <dgm:spPr/>
      <dgm:t>
        <a:bodyPr/>
        <a:lstStyle/>
        <a:p>
          <a:r>
            <a:rPr lang="en-AU" noProof="0" dirty="0" smtClean="0"/>
            <a:t>Stakeholder Engagement</a:t>
          </a:r>
          <a:endParaRPr lang="en-AU" noProof="0" dirty="0"/>
        </a:p>
      </dgm:t>
    </dgm:pt>
    <dgm:pt modelId="{006FAD6D-02C9-44B5-AFA6-10452A8CC6FD}" type="parTrans" cxnId="{02579975-474D-433A-AC9D-340E7F76F704}">
      <dgm:prSet/>
      <dgm:spPr/>
      <dgm:t>
        <a:bodyPr/>
        <a:lstStyle/>
        <a:p>
          <a:endParaRPr lang="en-AU" noProof="0"/>
        </a:p>
      </dgm:t>
    </dgm:pt>
    <dgm:pt modelId="{C51B6D3A-17E5-4EB7-AAA7-3AEA101A6782}" type="sibTrans" cxnId="{02579975-474D-433A-AC9D-340E7F76F704}">
      <dgm:prSet/>
      <dgm:spPr/>
      <dgm:t>
        <a:bodyPr/>
        <a:lstStyle/>
        <a:p>
          <a:endParaRPr lang="en-AU" noProof="0"/>
        </a:p>
      </dgm:t>
    </dgm:pt>
    <dgm:pt modelId="{D3B3BAE9-11A0-46DD-97BB-496FE28357B2}">
      <dgm:prSet phldrT="[Text]"/>
      <dgm:spPr/>
      <dgm:t>
        <a:bodyPr/>
        <a:lstStyle/>
        <a:p>
          <a:r>
            <a:rPr lang="en-AU" noProof="0" smtClean="0"/>
            <a:t>Regional Donor Engagement</a:t>
          </a:r>
          <a:endParaRPr lang="en-AU" noProof="0"/>
        </a:p>
      </dgm:t>
    </dgm:pt>
    <dgm:pt modelId="{408359D8-2045-4808-96AA-0D71A90E07BE}" type="parTrans" cxnId="{51067997-FF1E-4581-8A85-1294B94146C8}">
      <dgm:prSet/>
      <dgm:spPr/>
      <dgm:t>
        <a:bodyPr/>
        <a:lstStyle/>
        <a:p>
          <a:endParaRPr lang="en-AU" noProof="0"/>
        </a:p>
      </dgm:t>
    </dgm:pt>
    <dgm:pt modelId="{830C8603-303E-43BE-BB32-E51E2F19AAA0}" type="sibTrans" cxnId="{51067997-FF1E-4581-8A85-1294B94146C8}">
      <dgm:prSet/>
      <dgm:spPr/>
      <dgm:t>
        <a:bodyPr/>
        <a:lstStyle/>
        <a:p>
          <a:endParaRPr lang="en-AU" noProof="0"/>
        </a:p>
      </dgm:t>
    </dgm:pt>
    <dgm:pt modelId="{C8000CCE-7F62-4685-B605-A79F068251D1}">
      <dgm:prSet/>
      <dgm:spPr/>
      <dgm:t>
        <a:bodyPr/>
        <a:lstStyle/>
        <a:p>
          <a:r>
            <a:rPr lang="en-AU" noProof="0" dirty="0" smtClean="0"/>
            <a:t>Project Map Database</a:t>
          </a:r>
          <a:endParaRPr lang="en-AU" noProof="0" dirty="0"/>
        </a:p>
      </dgm:t>
    </dgm:pt>
    <dgm:pt modelId="{4D858688-66C0-4B99-BBDD-E60BB990F264}" type="parTrans" cxnId="{85338480-41E8-4BF3-9510-8655AF445A5E}">
      <dgm:prSet/>
      <dgm:spPr/>
      <dgm:t>
        <a:bodyPr/>
        <a:lstStyle/>
        <a:p>
          <a:endParaRPr lang="en-AU" noProof="0"/>
        </a:p>
      </dgm:t>
    </dgm:pt>
    <dgm:pt modelId="{FF84C6DA-C0B5-4518-B717-F3C954BF7A2B}" type="sibTrans" cxnId="{85338480-41E8-4BF3-9510-8655AF445A5E}">
      <dgm:prSet/>
      <dgm:spPr/>
      <dgm:t>
        <a:bodyPr/>
        <a:lstStyle/>
        <a:p>
          <a:endParaRPr lang="en-AU" noProof="0"/>
        </a:p>
      </dgm:t>
    </dgm:pt>
    <dgm:pt modelId="{10E5D0B6-AFA1-4197-B93F-D783FF22B3FB}">
      <dgm:prSet phldrT="[Text]"/>
      <dgm:spPr/>
      <dgm:t>
        <a:bodyPr/>
        <a:lstStyle/>
        <a:p>
          <a:r>
            <a:rPr lang="en-AU" noProof="0" smtClean="0"/>
            <a:t>Revised Arusha Declaration</a:t>
          </a:r>
          <a:endParaRPr lang="en-AU" noProof="0"/>
        </a:p>
      </dgm:t>
    </dgm:pt>
    <dgm:pt modelId="{00E3302C-7B71-43F0-8698-FABEE5A0450F}" type="parTrans" cxnId="{A59BCD9D-CA21-455E-8959-8666FC25690A}">
      <dgm:prSet/>
      <dgm:spPr/>
      <dgm:t>
        <a:bodyPr/>
        <a:lstStyle/>
        <a:p>
          <a:endParaRPr lang="en-AU" noProof="0"/>
        </a:p>
      </dgm:t>
    </dgm:pt>
    <dgm:pt modelId="{F8C2C459-B7C7-4455-8DA4-C5DD58004A6E}" type="sibTrans" cxnId="{A59BCD9D-CA21-455E-8959-8666FC25690A}">
      <dgm:prSet/>
      <dgm:spPr/>
      <dgm:t>
        <a:bodyPr/>
        <a:lstStyle/>
        <a:p>
          <a:endParaRPr lang="en-AU" noProof="0"/>
        </a:p>
      </dgm:t>
    </dgm:pt>
    <dgm:pt modelId="{60D36C71-8C28-4A51-8D6D-038319E3EFC0}">
      <dgm:prSet/>
      <dgm:spPr/>
      <dgm:t>
        <a:bodyPr/>
        <a:lstStyle/>
        <a:p>
          <a:r>
            <a:rPr lang="en-AU" noProof="0" smtClean="0"/>
            <a:t>Orientation Package</a:t>
          </a:r>
          <a:endParaRPr lang="en-AU" noProof="0"/>
        </a:p>
      </dgm:t>
    </dgm:pt>
    <dgm:pt modelId="{8B8FA317-B287-466C-826A-FA8793D95248}" type="parTrans" cxnId="{A7153C09-F267-4C0D-B7E1-BC475C5A22FE}">
      <dgm:prSet/>
      <dgm:spPr/>
      <dgm:t>
        <a:bodyPr/>
        <a:lstStyle/>
        <a:p>
          <a:endParaRPr lang="en-AU" noProof="0"/>
        </a:p>
      </dgm:t>
    </dgm:pt>
    <dgm:pt modelId="{1476B194-8312-437B-B7C7-521D62F05FAE}" type="sibTrans" cxnId="{A7153C09-F267-4C0D-B7E1-BC475C5A22FE}">
      <dgm:prSet/>
      <dgm:spPr/>
      <dgm:t>
        <a:bodyPr/>
        <a:lstStyle/>
        <a:p>
          <a:endParaRPr lang="en-AU" noProof="0"/>
        </a:p>
      </dgm:t>
    </dgm:pt>
    <dgm:pt modelId="{E99813A4-4C5A-4713-B604-9015561B110F}">
      <dgm:prSet phldrT="[Text]"/>
      <dgm:spPr/>
      <dgm:t>
        <a:bodyPr/>
        <a:lstStyle/>
        <a:p>
          <a:r>
            <a:rPr lang="en-AU" noProof="0" dirty="0" smtClean="0"/>
            <a:t>IDG + Model Code of Conduct</a:t>
          </a:r>
          <a:endParaRPr lang="en-AU" noProof="0" dirty="0"/>
        </a:p>
      </dgm:t>
    </dgm:pt>
    <dgm:pt modelId="{0E2A9737-5C15-4491-A1F2-7764066BCBEB}" type="parTrans" cxnId="{4DA3D6A6-86E2-4C4B-821F-77EDD4CFA328}">
      <dgm:prSet/>
      <dgm:spPr/>
      <dgm:t>
        <a:bodyPr/>
        <a:lstStyle/>
        <a:p>
          <a:endParaRPr lang="en-AU" noProof="0"/>
        </a:p>
      </dgm:t>
    </dgm:pt>
    <dgm:pt modelId="{48171F21-3379-4062-B87E-B71278CBE7D4}" type="sibTrans" cxnId="{4DA3D6A6-86E2-4C4B-821F-77EDD4CFA328}">
      <dgm:prSet/>
      <dgm:spPr/>
      <dgm:t>
        <a:bodyPr/>
        <a:lstStyle/>
        <a:p>
          <a:endParaRPr lang="en-AU" noProof="0"/>
        </a:p>
      </dgm:t>
    </dgm:pt>
    <dgm:pt modelId="{7942D482-5042-4E03-950F-54A0DEB62119}">
      <dgm:prSet/>
      <dgm:spPr/>
      <dgm:t>
        <a:bodyPr/>
        <a:lstStyle/>
        <a:p>
          <a:r>
            <a:rPr lang="en-AU" noProof="0" smtClean="0"/>
            <a:t>Resource mobilization support</a:t>
          </a:r>
          <a:endParaRPr lang="en-AU" noProof="0"/>
        </a:p>
      </dgm:t>
    </dgm:pt>
    <dgm:pt modelId="{67A46A34-2A87-4B1A-9475-130BACF285E3}" type="parTrans" cxnId="{78AADED9-80BC-4BA8-87A4-44AFAC538847}">
      <dgm:prSet/>
      <dgm:spPr/>
      <dgm:t>
        <a:bodyPr/>
        <a:lstStyle/>
        <a:p>
          <a:endParaRPr lang="en-AU" noProof="0"/>
        </a:p>
      </dgm:t>
    </dgm:pt>
    <dgm:pt modelId="{EFD4C0A9-85D9-4558-9811-DC020E9A56C3}" type="sibTrans" cxnId="{78AADED9-80BC-4BA8-87A4-44AFAC538847}">
      <dgm:prSet/>
      <dgm:spPr/>
      <dgm:t>
        <a:bodyPr/>
        <a:lstStyle/>
        <a:p>
          <a:endParaRPr lang="en-AU" noProof="0"/>
        </a:p>
      </dgm:t>
    </dgm:pt>
    <dgm:pt modelId="{6F23A83A-349C-4849-B4CC-14421D556740}">
      <dgm:prSet phldrT="[Text]"/>
      <dgm:spPr/>
      <dgm:t>
        <a:bodyPr/>
        <a:lstStyle/>
        <a:p>
          <a:r>
            <a:rPr lang="en-AU" noProof="0" dirty="0" smtClean="0"/>
            <a:t>Newsletter</a:t>
          </a:r>
          <a:endParaRPr lang="en-AU" noProof="0" dirty="0"/>
        </a:p>
      </dgm:t>
    </dgm:pt>
    <dgm:pt modelId="{B32DB8BD-ACE0-481A-B236-480A92652C2C}" type="parTrans" cxnId="{F189777B-4B58-4D52-AF09-11585E02773E}">
      <dgm:prSet/>
      <dgm:spPr/>
      <dgm:t>
        <a:bodyPr/>
        <a:lstStyle/>
        <a:p>
          <a:endParaRPr lang="en-AU" noProof="0"/>
        </a:p>
      </dgm:t>
    </dgm:pt>
    <dgm:pt modelId="{CE26216B-9211-4453-A3E9-D0F1C68037D7}" type="sibTrans" cxnId="{F189777B-4B58-4D52-AF09-11585E02773E}">
      <dgm:prSet/>
      <dgm:spPr/>
      <dgm:t>
        <a:bodyPr/>
        <a:lstStyle/>
        <a:p>
          <a:endParaRPr lang="en-AU" noProof="0"/>
        </a:p>
      </dgm:t>
    </dgm:pt>
    <dgm:pt modelId="{7D02151E-D83E-4687-BCC7-3798ACF240B0}">
      <dgm:prSet phldrT="[Text]"/>
      <dgm:spPr/>
      <dgm:t>
        <a:bodyPr/>
        <a:lstStyle/>
        <a:p>
          <a:r>
            <a:rPr lang="en-AU" noProof="0" smtClean="0"/>
            <a:t>Project support</a:t>
          </a:r>
          <a:endParaRPr lang="en-AU" noProof="0"/>
        </a:p>
      </dgm:t>
    </dgm:pt>
    <dgm:pt modelId="{52007E3F-BAAE-4B79-91FE-8710D17E50A7}" type="parTrans" cxnId="{A9FCE3AB-694D-439E-A94F-7493657D6481}">
      <dgm:prSet/>
      <dgm:spPr/>
      <dgm:t>
        <a:bodyPr/>
        <a:lstStyle/>
        <a:p>
          <a:endParaRPr lang="en-AU" noProof="0"/>
        </a:p>
      </dgm:t>
    </dgm:pt>
    <dgm:pt modelId="{A5D3A68B-387D-4C0E-AD8B-F78BC730BA7E}" type="sibTrans" cxnId="{A9FCE3AB-694D-439E-A94F-7493657D6481}">
      <dgm:prSet/>
      <dgm:spPr/>
      <dgm:t>
        <a:bodyPr/>
        <a:lstStyle/>
        <a:p>
          <a:endParaRPr lang="en-AU" noProof="0"/>
        </a:p>
      </dgm:t>
    </dgm:pt>
    <dgm:pt modelId="{9C1AE4D0-5211-4AFF-9B9D-6195997338D6}" type="pres">
      <dgm:prSet presAssocID="{1E393EA1-FC22-486E-8541-7260DC8A0B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E9CFF74-A399-4D15-8F44-9B484290CAAC}" type="pres">
      <dgm:prSet presAssocID="{57324318-BCE0-438C-8483-4B6DB06606D6}" presName="parentLin" presStyleCnt="0"/>
      <dgm:spPr/>
    </dgm:pt>
    <dgm:pt modelId="{56520C90-DCF9-4F8B-B3C1-527B7EF8FA92}" type="pres">
      <dgm:prSet presAssocID="{57324318-BCE0-438C-8483-4B6DB06606D6}" presName="parentLeftMargin" presStyleLbl="node1" presStyleIdx="0" presStyleCnt="2"/>
      <dgm:spPr/>
      <dgm:t>
        <a:bodyPr/>
        <a:lstStyle/>
        <a:p>
          <a:endParaRPr lang="en-ZA"/>
        </a:p>
      </dgm:t>
    </dgm:pt>
    <dgm:pt modelId="{26577911-E434-4316-942E-4355EB73C3A8}" type="pres">
      <dgm:prSet presAssocID="{57324318-BCE0-438C-8483-4B6DB06606D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C19B45C-1258-4B10-A271-B7860D7D0E36}" type="pres">
      <dgm:prSet presAssocID="{57324318-BCE0-438C-8483-4B6DB06606D6}" presName="negativeSpace" presStyleCnt="0"/>
      <dgm:spPr/>
    </dgm:pt>
    <dgm:pt modelId="{1642A8A6-46C6-4EE4-9331-3DBA1EDF13D9}" type="pres">
      <dgm:prSet presAssocID="{57324318-BCE0-438C-8483-4B6DB06606D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6A7D931-27CC-4AA3-8D37-35F95A03F726}" type="pres">
      <dgm:prSet presAssocID="{3A0837B0-D5E7-4B2E-8F64-5C41ED661B58}" presName="spaceBetweenRectangles" presStyleCnt="0"/>
      <dgm:spPr/>
    </dgm:pt>
    <dgm:pt modelId="{39A96147-B607-4901-A87B-B7E0F8F2B6E7}" type="pres">
      <dgm:prSet presAssocID="{168E7E84-0D4A-48FA-A68A-D857C05CF92E}" presName="parentLin" presStyleCnt="0"/>
      <dgm:spPr/>
    </dgm:pt>
    <dgm:pt modelId="{E1D0FD41-094B-4D63-8F3C-9BF0B8052CC5}" type="pres">
      <dgm:prSet presAssocID="{168E7E84-0D4A-48FA-A68A-D857C05CF92E}" presName="parentLeftMargin" presStyleLbl="node1" presStyleIdx="0" presStyleCnt="2"/>
      <dgm:spPr/>
      <dgm:t>
        <a:bodyPr/>
        <a:lstStyle/>
        <a:p>
          <a:endParaRPr lang="en-ZA"/>
        </a:p>
      </dgm:t>
    </dgm:pt>
    <dgm:pt modelId="{A0665B4D-0F60-420B-99F0-9C265FC2B0FD}" type="pres">
      <dgm:prSet presAssocID="{168E7E84-0D4A-48FA-A68A-D857C05CF92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CAFDFAF-C489-4E4F-A1E8-C88E04885476}" type="pres">
      <dgm:prSet presAssocID="{168E7E84-0D4A-48FA-A68A-D857C05CF92E}" presName="negativeSpace" presStyleCnt="0"/>
      <dgm:spPr/>
    </dgm:pt>
    <dgm:pt modelId="{EDC6BE90-06FF-4A8C-8AA0-753FE5EAC09A}" type="pres">
      <dgm:prSet presAssocID="{168E7E84-0D4A-48FA-A68A-D857C05CF92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FC94AC1-2510-4DF3-A853-33A68CDAAC22}" type="presOf" srcId="{C8000CCE-7F62-4685-B605-A79F068251D1}" destId="{EDC6BE90-06FF-4A8C-8AA0-753FE5EAC09A}" srcOrd="0" destOrd="1" presId="urn:microsoft.com/office/officeart/2005/8/layout/list1"/>
    <dgm:cxn modelId="{271F66DA-0FA0-4BA8-94D6-9B391C34A280}" type="presOf" srcId="{6F23A83A-349C-4849-B4CC-14421D556740}" destId="{1642A8A6-46C6-4EE4-9331-3DBA1EDF13D9}" srcOrd="0" destOrd="2" presId="urn:microsoft.com/office/officeart/2005/8/layout/list1"/>
    <dgm:cxn modelId="{EBC22410-E4B7-4AD1-BCBB-856138C1C5CF}" srcId="{1E393EA1-FC22-486E-8541-7260DC8A0BD5}" destId="{57324318-BCE0-438C-8483-4B6DB06606D6}" srcOrd="0" destOrd="0" parTransId="{34F01943-517B-4D9A-9CF3-16102A9F9B90}" sibTransId="{3A0837B0-D5E7-4B2E-8F64-5C41ED661B58}"/>
    <dgm:cxn modelId="{A9FCE3AB-694D-439E-A94F-7493657D6481}" srcId="{57324318-BCE0-438C-8483-4B6DB06606D6}" destId="{7D02151E-D83E-4687-BCC7-3798ACF240B0}" srcOrd="3" destOrd="0" parTransId="{52007E3F-BAAE-4B79-91FE-8710D17E50A7}" sibTransId="{A5D3A68B-387D-4C0E-AD8B-F78BC730BA7E}"/>
    <dgm:cxn modelId="{02579975-474D-433A-AC9D-340E7F76F704}" srcId="{1E393EA1-FC22-486E-8541-7260DC8A0BD5}" destId="{168E7E84-0D4A-48FA-A68A-D857C05CF92E}" srcOrd="1" destOrd="0" parTransId="{006FAD6D-02C9-44B5-AFA6-10452A8CC6FD}" sibTransId="{C51B6D3A-17E5-4EB7-AAA7-3AEA101A6782}"/>
    <dgm:cxn modelId="{050D16D3-A6A2-422A-98D0-849EA632FBE0}" type="presOf" srcId="{1E393EA1-FC22-486E-8541-7260DC8A0BD5}" destId="{9C1AE4D0-5211-4AFF-9B9D-6195997338D6}" srcOrd="0" destOrd="0" presId="urn:microsoft.com/office/officeart/2005/8/layout/list1"/>
    <dgm:cxn modelId="{F189777B-4B58-4D52-AF09-11585E02773E}" srcId="{57324318-BCE0-438C-8483-4B6DB06606D6}" destId="{6F23A83A-349C-4849-B4CC-14421D556740}" srcOrd="2" destOrd="0" parTransId="{B32DB8BD-ACE0-481A-B236-480A92652C2C}" sibTransId="{CE26216B-9211-4453-A3E9-D0F1C68037D7}"/>
    <dgm:cxn modelId="{A7153C09-F267-4C0D-B7E1-BC475C5A22FE}" srcId="{168E7E84-0D4A-48FA-A68A-D857C05CF92E}" destId="{60D36C71-8C28-4A51-8D6D-038319E3EFC0}" srcOrd="3" destOrd="0" parTransId="{8B8FA317-B287-466C-826A-FA8793D95248}" sibTransId="{1476B194-8312-437B-B7C7-521D62F05FAE}"/>
    <dgm:cxn modelId="{A59BCD9D-CA21-455E-8959-8666FC25690A}" srcId="{57324318-BCE0-438C-8483-4B6DB06606D6}" destId="{10E5D0B6-AFA1-4197-B93F-D783FF22B3FB}" srcOrd="0" destOrd="0" parTransId="{00E3302C-7B71-43F0-8698-FABEE5A0450F}" sibTransId="{F8C2C459-B7C7-4455-8DA4-C5DD58004A6E}"/>
    <dgm:cxn modelId="{F4E657F4-1A8F-4A93-87AF-C704188EC593}" type="presOf" srcId="{7D02151E-D83E-4687-BCC7-3798ACF240B0}" destId="{1642A8A6-46C6-4EE4-9331-3DBA1EDF13D9}" srcOrd="0" destOrd="3" presId="urn:microsoft.com/office/officeart/2005/8/layout/list1"/>
    <dgm:cxn modelId="{26B7D31F-53EB-45D8-AB3F-0E19BF75BD85}" type="presOf" srcId="{57324318-BCE0-438C-8483-4B6DB06606D6}" destId="{26577911-E434-4316-942E-4355EB73C3A8}" srcOrd="1" destOrd="0" presId="urn:microsoft.com/office/officeart/2005/8/layout/list1"/>
    <dgm:cxn modelId="{7376B4C6-9320-4B7B-AAEE-39A1BBFC19C1}" type="presOf" srcId="{D3B3BAE9-11A0-46DD-97BB-496FE28357B2}" destId="{EDC6BE90-06FF-4A8C-8AA0-753FE5EAC09A}" srcOrd="0" destOrd="0" presId="urn:microsoft.com/office/officeart/2005/8/layout/list1"/>
    <dgm:cxn modelId="{51067997-FF1E-4581-8A85-1294B94146C8}" srcId="{168E7E84-0D4A-48FA-A68A-D857C05CF92E}" destId="{D3B3BAE9-11A0-46DD-97BB-496FE28357B2}" srcOrd="0" destOrd="0" parTransId="{408359D8-2045-4808-96AA-0D71A90E07BE}" sibTransId="{830C8603-303E-43BE-BB32-E51E2F19AAA0}"/>
    <dgm:cxn modelId="{AF6D1653-9CB8-480C-B6C7-4F8F313B88EA}" type="presOf" srcId="{7942D482-5042-4E03-950F-54A0DEB62119}" destId="{EDC6BE90-06FF-4A8C-8AA0-753FE5EAC09A}" srcOrd="0" destOrd="2" presId="urn:microsoft.com/office/officeart/2005/8/layout/list1"/>
    <dgm:cxn modelId="{816E00CA-2850-411C-AF2A-CB251583BF5C}" type="presOf" srcId="{E99813A4-4C5A-4713-B604-9015561B110F}" destId="{1642A8A6-46C6-4EE4-9331-3DBA1EDF13D9}" srcOrd="0" destOrd="1" presId="urn:microsoft.com/office/officeart/2005/8/layout/list1"/>
    <dgm:cxn modelId="{4D95D0B4-822C-474B-A725-7FA2DA660186}" type="presOf" srcId="{168E7E84-0D4A-48FA-A68A-D857C05CF92E}" destId="{A0665B4D-0F60-420B-99F0-9C265FC2B0FD}" srcOrd="1" destOrd="0" presId="urn:microsoft.com/office/officeart/2005/8/layout/list1"/>
    <dgm:cxn modelId="{85338480-41E8-4BF3-9510-8655AF445A5E}" srcId="{168E7E84-0D4A-48FA-A68A-D857C05CF92E}" destId="{C8000CCE-7F62-4685-B605-A79F068251D1}" srcOrd="1" destOrd="0" parTransId="{4D858688-66C0-4B99-BBDD-E60BB990F264}" sibTransId="{FF84C6DA-C0B5-4518-B717-F3C954BF7A2B}"/>
    <dgm:cxn modelId="{AD3F0653-9AD3-42CA-820A-2DCE91D8198F}" type="presOf" srcId="{60D36C71-8C28-4A51-8D6D-038319E3EFC0}" destId="{EDC6BE90-06FF-4A8C-8AA0-753FE5EAC09A}" srcOrd="0" destOrd="3" presId="urn:microsoft.com/office/officeart/2005/8/layout/list1"/>
    <dgm:cxn modelId="{032BAD3A-D099-46A4-BD4C-4C114C6208E0}" type="presOf" srcId="{57324318-BCE0-438C-8483-4B6DB06606D6}" destId="{56520C90-DCF9-4F8B-B3C1-527B7EF8FA92}" srcOrd="0" destOrd="0" presId="urn:microsoft.com/office/officeart/2005/8/layout/list1"/>
    <dgm:cxn modelId="{AADB0714-5F89-4C02-98B0-3A2EE844E14D}" type="presOf" srcId="{168E7E84-0D4A-48FA-A68A-D857C05CF92E}" destId="{E1D0FD41-094B-4D63-8F3C-9BF0B8052CC5}" srcOrd="0" destOrd="0" presId="urn:microsoft.com/office/officeart/2005/8/layout/list1"/>
    <dgm:cxn modelId="{4DA3D6A6-86E2-4C4B-821F-77EDD4CFA328}" srcId="{57324318-BCE0-438C-8483-4B6DB06606D6}" destId="{E99813A4-4C5A-4713-B604-9015561B110F}" srcOrd="1" destOrd="0" parTransId="{0E2A9737-5C15-4491-A1F2-7764066BCBEB}" sibTransId="{48171F21-3379-4062-B87E-B71278CBE7D4}"/>
    <dgm:cxn modelId="{78AADED9-80BC-4BA8-87A4-44AFAC538847}" srcId="{168E7E84-0D4A-48FA-A68A-D857C05CF92E}" destId="{7942D482-5042-4E03-950F-54A0DEB62119}" srcOrd="2" destOrd="0" parTransId="{67A46A34-2A87-4B1A-9475-130BACF285E3}" sibTransId="{EFD4C0A9-85D9-4558-9811-DC020E9A56C3}"/>
    <dgm:cxn modelId="{6E32FD62-A948-454F-AD0C-2AAD99AE110F}" type="presOf" srcId="{10E5D0B6-AFA1-4197-B93F-D783FF22B3FB}" destId="{1642A8A6-46C6-4EE4-9331-3DBA1EDF13D9}" srcOrd="0" destOrd="0" presId="urn:microsoft.com/office/officeart/2005/8/layout/list1"/>
    <dgm:cxn modelId="{BF51E166-6276-4D4C-911B-B78C1135EF69}" type="presParOf" srcId="{9C1AE4D0-5211-4AFF-9B9D-6195997338D6}" destId="{9E9CFF74-A399-4D15-8F44-9B484290CAAC}" srcOrd="0" destOrd="0" presId="urn:microsoft.com/office/officeart/2005/8/layout/list1"/>
    <dgm:cxn modelId="{53DFE124-AAAD-475A-AAA2-8E8A91CDE5B0}" type="presParOf" srcId="{9E9CFF74-A399-4D15-8F44-9B484290CAAC}" destId="{56520C90-DCF9-4F8B-B3C1-527B7EF8FA92}" srcOrd="0" destOrd="0" presId="urn:microsoft.com/office/officeart/2005/8/layout/list1"/>
    <dgm:cxn modelId="{AA7B0B96-E286-4195-A2AE-644884D1A271}" type="presParOf" srcId="{9E9CFF74-A399-4D15-8F44-9B484290CAAC}" destId="{26577911-E434-4316-942E-4355EB73C3A8}" srcOrd="1" destOrd="0" presId="urn:microsoft.com/office/officeart/2005/8/layout/list1"/>
    <dgm:cxn modelId="{27DB2C8A-90B6-4251-A981-9363918228F3}" type="presParOf" srcId="{9C1AE4D0-5211-4AFF-9B9D-6195997338D6}" destId="{BC19B45C-1258-4B10-A271-B7860D7D0E36}" srcOrd="1" destOrd="0" presId="urn:microsoft.com/office/officeart/2005/8/layout/list1"/>
    <dgm:cxn modelId="{FAA45483-512C-418A-A2BA-D9A857096A0D}" type="presParOf" srcId="{9C1AE4D0-5211-4AFF-9B9D-6195997338D6}" destId="{1642A8A6-46C6-4EE4-9331-3DBA1EDF13D9}" srcOrd="2" destOrd="0" presId="urn:microsoft.com/office/officeart/2005/8/layout/list1"/>
    <dgm:cxn modelId="{0F20102C-B4F2-4FDC-AB5F-26D04C8C29D8}" type="presParOf" srcId="{9C1AE4D0-5211-4AFF-9B9D-6195997338D6}" destId="{96A7D931-27CC-4AA3-8D37-35F95A03F726}" srcOrd="3" destOrd="0" presId="urn:microsoft.com/office/officeart/2005/8/layout/list1"/>
    <dgm:cxn modelId="{617050B8-D76E-4FBC-A480-3EC392C5BC4F}" type="presParOf" srcId="{9C1AE4D0-5211-4AFF-9B9D-6195997338D6}" destId="{39A96147-B607-4901-A87B-B7E0F8F2B6E7}" srcOrd="4" destOrd="0" presId="urn:microsoft.com/office/officeart/2005/8/layout/list1"/>
    <dgm:cxn modelId="{686779D9-C6D5-4FAC-ABE5-0D9CEF514804}" type="presParOf" srcId="{39A96147-B607-4901-A87B-B7E0F8F2B6E7}" destId="{E1D0FD41-094B-4D63-8F3C-9BF0B8052CC5}" srcOrd="0" destOrd="0" presId="urn:microsoft.com/office/officeart/2005/8/layout/list1"/>
    <dgm:cxn modelId="{E9B60981-1285-4188-925A-FF785E2BBE0C}" type="presParOf" srcId="{39A96147-B607-4901-A87B-B7E0F8F2B6E7}" destId="{A0665B4D-0F60-420B-99F0-9C265FC2B0FD}" srcOrd="1" destOrd="0" presId="urn:microsoft.com/office/officeart/2005/8/layout/list1"/>
    <dgm:cxn modelId="{CBA8F573-6BD0-4175-901A-160CAC69D133}" type="presParOf" srcId="{9C1AE4D0-5211-4AFF-9B9D-6195997338D6}" destId="{4CAFDFAF-C489-4E4F-A1E8-C88E04885476}" srcOrd="5" destOrd="0" presId="urn:microsoft.com/office/officeart/2005/8/layout/list1"/>
    <dgm:cxn modelId="{AA18FB2D-BF14-4E24-BA9A-FD9E23FEE602}" type="presParOf" srcId="{9C1AE4D0-5211-4AFF-9B9D-6195997338D6}" destId="{EDC6BE90-06FF-4A8C-8AA0-753FE5EAC0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2C8C27-61D4-4D0A-ACA7-BCF45E5721B0}">
      <dsp:nvSpPr>
        <dsp:cNvPr id="0" name=""/>
        <dsp:cNvSpPr/>
      </dsp:nvSpPr>
      <dsp:spPr>
        <a:xfrm>
          <a:off x="1489412" y="309351"/>
          <a:ext cx="3997770" cy="3997770"/>
        </a:xfrm>
        <a:prstGeom prst="pie">
          <a:avLst>
            <a:gd name="adj1" fmla="val 16200000"/>
            <a:gd name="adj2" fmla="val 18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700" kern="1200" dirty="0" smtClean="0"/>
            <a:t>Phase 2</a:t>
          </a:r>
          <a:endParaRPr lang="en-US" sz="3700" kern="1200" dirty="0"/>
        </a:p>
      </dsp:txBody>
      <dsp:txXfrm>
        <a:off x="3596333" y="1156497"/>
        <a:ext cx="1427775" cy="1189812"/>
      </dsp:txXfrm>
    </dsp:sp>
    <dsp:sp modelId="{22ED9314-9507-4996-B441-C0892B3712CA}">
      <dsp:nvSpPr>
        <dsp:cNvPr id="0" name=""/>
        <dsp:cNvSpPr/>
      </dsp:nvSpPr>
      <dsp:spPr>
        <a:xfrm>
          <a:off x="1407077" y="452128"/>
          <a:ext cx="3997770" cy="3997770"/>
        </a:xfrm>
        <a:prstGeom prst="pie">
          <a:avLst>
            <a:gd name="adj1" fmla="val 1800000"/>
            <a:gd name="adj2" fmla="val 90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700" kern="1200" dirty="0" smtClean="0"/>
            <a:t>Phase 3</a:t>
          </a:r>
          <a:endParaRPr lang="en-US" sz="3700" kern="1200" dirty="0"/>
        </a:p>
      </dsp:txBody>
      <dsp:txXfrm>
        <a:off x="2358927" y="3045920"/>
        <a:ext cx="2141662" cy="1047035"/>
      </dsp:txXfrm>
    </dsp:sp>
    <dsp:sp modelId="{722200B9-2820-47FB-8A24-ED91AFC2BA23}">
      <dsp:nvSpPr>
        <dsp:cNvPr id="0" name=""/>
        <dsp:cNvSpPr/>
      </dsp:nvSpPr>
      <dsp:spPr>
        <a:xfrm>
          <a:off x="1324742" y="309351"/>
          <a:ext cx="3997770" cy="3997770"/>
        </a:xfrm>
        <a:prstGeom prst="pie">
          <a:avLst>
            <a:gd name="adj1" fmla="val 9000000"/>
            <a:gd name="adj2" fmla="val 162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700" kern="1200" dirty="0" smtClean="0"/>
            <a:t>Phase 1</a:t>
          </a:r>
          <a:endParaRPr lang="en-US" sz="3700" kern="1200" dirty="0"/>
        </a:p>
      </dsp:txBody>
      <dsp:txXfrm>
        <a:off x="1787817" y="1156497"/>
        <a:ext cx="1427775" cy="1189812"/>
      </dsp:txXfrm>
    </dsp:sp>
    <dsp:sp modelId="{694A3087-392F-4044-A5A3-D8AA1C36FD4D}">
      <dsp:nvSpPr>
        <dsp:cNvPr id="0" name=""/>
        <dsp:cNvSpPr/>
      </dsp:nvSpPr>
      <dsp:spPr>
        <a:xfrm>
          <a:off x="1242261" y="61870"/>
          <a:ext cx="4492732" cy="44927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73DB8-BB1E-4195-8748-65FB83178BEC}">
      <dsp:nvSpPr>
        <dsp:cNvPr id="0" name=""/>
        <dsp:cNvSpPr/>
      </dsp:nvSpPr>
      <dsp:spPr>
        <a:xfrm>
          <a:off x="1159596" y="204395"/>
          <a:ext cx="4492732" cy="44927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845FE-854E-47BD-8647-3114AC305EB3}">
      <dsp:nvSpPr>
        <dsp:cNvPr id="0" name=""/>
        <dsp:cNvSpPr/>
      </dsp:nvSpPr>
      <dsp:spPr>
        <a:xfrm>
          <a:off x="1076931" y="61870"/>
          <a:ext cx="4492732" cy="44927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42A8A6-46C6-4EE4-9331-3DBA1EDF13D9}">
      <dsp:nvSpPr>
        <dsp:cNvPr id="0" name=""/>
        <dsp:cNvSpPr/>
      </dsp:nvSpPr>
      <dsp:spPr>
        <a:xfrm>
          <a:off x="0" y="376357"/>
          <a:ext cx="7213600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856" tIns="520700" rIns="55985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dirty="0" smtClean="0"/>
            <a:t>CB Strategy + Delivery Program</a:t>
          </a:r>
          <a:endParaRPr lang="en-AU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smtClean="0"/>
            <a:t>Needs Assessment</a:t>
          </a:r>
          <a:endParaRPr lang="en-AU" sz="2500" kern="1200" noProof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dirty="0" smtClean="0"/>
            <a:t>Diagnostic Framework + Compendium</a:t>
          </a:r>
          <a:endParaRPr lang="en-AU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smtClean="0"/>
            <a:t>Progress Reports + Case Studies</a:t>
          </a:r>
          <a:endParaRPr lang="en-AU" sz="2500" kern="1200" noProof="0"/>
        </a:p>
      </dsp:txBody>
      <dsp:txXfrm>
        <a:off x="0" y="376357"/>
        <a:ext cx="7213600" cy="2205000"/>
      </dsp:txXfrm>
    </dsp:sp>
    <dsp:sp modelId="{26577911-E434-4316-942E-4355EB73C3A8}">
      <dsp:nvSpPr>
        <dsp:cNvPr id="0" name=""/>
        <dsp:cNvSpPr/>
      </dsp:nvSpPr>
      <dsp:spPr>
        <a:xfrm>
          <a:off x="360680" y="7357"/>
          <a:ext cx="504952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noProof="0" dirty="0" smtClean="0"/>
            <a:t>Strategic, Advisory Support</a:t>
          </a:r>
          <a:endParaRPr lang="en-AU" sz="2500" kern="1200" noProof="0" dirty="0"/>
        </a:p>
      </dsp:txBody>
      <dsp:txXfrm>
        <a:off x="360680" y="7357"/>
        <a:ext cx="5049520" cy="738000"/>
      </dsp:txXfrm>
    </dsp:sp>
    <dsp:sp modelId="{EDC6BE90-06FF-4A8C-8AA0-753FE5EAC09A}">
      <dsp:nvSpPr>
        <dsp:cNvPr id="0" name=""/>
        <dsp:cNvSpPr/>
      </dsp:nvSpPr>
      <dsp:spPr>
        <a:xfrm>
          <a:off x="0" y="3085357"/>
          <a:ext cx="7213600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856" tIns="520700" rIns="55985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dirty="0" smtClean="0"/>
            <a:t>LMD, Fellowship, Career Development</a:t>
          </a:r>
          <a:endParaRPr lang="en-AU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smtClean="0"/>
            <a:t>Professionalism Framework</a:t>
          </a:r>
          <a:endParaRPr lang="en-AU" sz="2500" kern="1200" noProof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dirty="0" smtClean="0"/>
            <a:t>E-Learning + CLIKC!</a:t>
          </a:r>
          <a:endParaRPr lang="en-AU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smtClean="0"/>
            <a:t>PICARD</a:t>
          </a:r>
          <a:endParaRPr lang="en-AU" sz="2500" kern="1200" noProof="0"/>
        </a:p>
      </dsp:txBody>
      <dsp:txXfrm>
        <a:off x="0" y="3085357"/>
        <a:ext cx="7213600" cy="2205000"/>
      </dsp:txXfrm>
    </dsp:sp>
    <dsp:sp modelId="{A0665B4D-0F60-420B-99F0-9C265FC2B0FD}">
      <dsp:nvSpPr>
        <dsp:cNvPr id="0" name=""/>
        <dsp:cNvSpPr/>
      </dsp:nvSpPr>
      <dsp:spPr>
        <a:xfrm>
          <a:off x="360680" y="2716357"/>
          <a:ext cx="504952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noProof="0" smtClean="0"/>
            <a:t>HRD</a:t>
          </a:r>
          <a:endParaRPr lang="en-AU" sz="2500" kern="1200" noProof="0"/>
        </a:p>
      </dsp:txBody>
      <dsp:txXfrm>
        <a:off x="360680" y="2716357"/>
        <a:ext cx="5049520" cy="738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42A8A6-46C6-4EE4-9331-3DBA1EDF13D9}">
      <dsp:nvSpPr>
        <dsp:cNvPr id="0" name=""/>
        <dsp:cNvSpPr/>
      </dsp:nvSpPr>
      <dsp:spPr>
        <a:xfrm>
          <a:off x="0" y="398129"/>
          <a:ext cx="7001332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381" tIns="520700" rIns="54338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smtClean="0"/>
            <a:t>Revised Arusha Declaration</a:t>
          </a:r>
          <a:endParaRPr lang="en-AU" sz="2500" kern="1200" noProof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dirty="0" smtClean="0"/>
            <a:t>IDG + Model Code of Conduct</a:t>
          </a:r>
          <a:endParaRPr lang="en-AU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dirty="0" smtClean="0"/>
            <a:t>Newsletter</a:t>
          </a:r>
          <a:endParaRPr lang="en-AU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smtClean="0"/>
            <a:t>Project support</a:t>
          </a:r>
          <a:endParaRPr lang="en-AU" sz="2500" kern="1200" noProof="0"/>
        </a:p>
      </dsp:txBody>
      <dsp:txXfrm>
        <a:off x="0" y="398129"/>
        <a:ext cx="7001332" cy="2205000"/>
      </dsp:txXfrm>
    </dsp:sp>
    <dsp:sp modelId="{26577911-E434-4316-942E-4355EB73C3A8}">
      <dsp:nvSpPr>
        <dsp:cNvPr id="0" name=""/>
        <dsp:cNvSpPr/>
      </dsp:nvSpPr>
      <dsp:spPr>
        <a:xfrm>
          <a:off x="350066" y="29129"/>
          <a:ext cx="4900932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244" tIns="0" rIns="18524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noProof="0" smtClean="0"/>
            <a:t>Integrity</a:t>
          </a:r>
          <a:endParaRPr lang="en-AU" sz="2500" kern="1200" noProof="0"/>
        </a:p>
      </dsp:txBody>
      <dsp:txXfrm>
        <a:off x="350066" y="29129"/>
        <a:ext cx="4900932" cy="738000"/>
      </dsp:txXfrm>
    </dsp:sp>
    <dsp:sp modelId="{EDC6BE90-06FF-4A8C-8AA0-753FE5EAC09A}">
      <dsp:nvSpPr>
        <dsp:cNvPr id="0" name=""/>
        <dsp:cNvSpPr/>
      </dsp:nvSpPr>
      <dsp:spPr>
        <a:xfrm>
          <a:off x="0" y="3107129"/>
          <a:ext cx="7001332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381" tIns="520700" rIns="54338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smtClean="0"/>
            <a:t>Regional Donor Engagement</a:t>
          </a:r>
          <a:endParaRPr lang="en-AU" sz="2500" kern="1200" noProof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dirty="0" smtClean="0"/>
            <a:t>Project Map Database</a:t>
          </a:r>
          <a:endParaRPr lang="en-AU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smtClean="0"/>
            <a:t>Resource mobilization support</a:t>
          </a:r>
          <a:endParaRPr lang="en-AU" sz="2500" kern="1200" noProof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500" kern="1200" noProof="0" smtClean="0"/>
            <a:t>Orientation Package</a:t>
          </a:r>
          <a:endParaRPr lang="en-AU" sz="2500" kern="1200" noProof="0"/>
        </a:p>
      </dsp:txBody>
      <dsp:txXfrm>
        <a:off x="0" y="3107129"/>
        <a:ext cx="7001332" cy="2205000"/>
      </dsp:txXfrm>
    </dsp:sp>
    <dsp:sp modelId="{A0665B4D-0F60-420B-99F0-9C265FC2B0FD}">
      <dsp:nvSpPr>
        <dsp:cNvPr id="0" name=""/>
        <dsp:cNvSpPr/>
      </dsp:nvSpPr>
      <dsp:spPr>
        <a:xfrm>
          <a:off x="350066" y="2738129"/>
          <a:ext cx="4900932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244" tIns="0" rIns="185244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noProof="0" dirty="0" smtClean="0"/>
            <a:t>Stakeholder Engagement</a:t>
          </a:r>
          <a:endParaRPr lang="en-AU" sz="2500" kern="1200" noProof="0" dirty="0"/>
        </a:p>
      </dsp:txBody>
      <dsp:txXfrm>
        <a:off x="350066" y="2738129"/>
        <a:ext cx="4900932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8" tIns="45780" rIns="91558" bIns="457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929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8" tIns="45780" rIns="91558" bIns="457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988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8" tIns="45780" rIns="91558" bIns="457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929" y="9427988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8" tIns="45780" rIns="91558" bIns="457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6B7DA9-EB44-4FF9-A8BB-E4BCB75B860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8" tIns="45780" rIns="91558" bIns="457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29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8" tIns="45780" rIns="91558" bIns="457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6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988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8" tIns="45780" rIns="91558" bIns="457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29" y="9427988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8" tIns="45780" rIns="91558" bIns="457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7755D2-9F1A-4A06-8BF0-1C60A012146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ZA" dirty="0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9691"/>
            <a:fld id="{FD260CBF-3E27-4D59-9C23-969F8DCD1F04}" type="slidenum">
              <a:rPr lang="en-ZA" smtClean="0">
                <a:latin typeface="Times"/>
                <a:ea typeface="ＭＳ Ｐゴシック" pitchFamily="34" charset="-128"/>
              </a:rPr>
              <a:pPr defTabSz="899691"/>
              <a:t>4</a:t>
            </a:fld>
            <a:endParaRPr lang="en-ZA" dirty="0" smtClean="0">
              <a:latin typeface="Times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ZA" dirty="0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9691"/>
            <a:fld id="{FD260CBF-3E27-4D59-9C23-969F8DCD1F04}" type="slidenum">
              <a:rPr lang="en-ZA" smtClean="0">
                <a:latin typeface="Times"/>
                <a:ea typeface="ＭＳ Ｐゴシック" pitchFamily="34" charset="-128"/>
              </a:rPr>
              <a:pPr defTabSz="899691"/>
              <a:t>5</a:t>
            </a:fld>
            <a:endParaRPr lang="en-ZA" dirty="0" smtClean="0">
              <a:latin typeface="Times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6021"/>
            <a:ext cx="9144000" cy="65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3463925" y="6553200"/>
            <a:ext cx="2374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Arial Narrow" pitchFamily="34" charset="0"/>
              </a:rPr>
              <a:t>Copyright © WCO-OMD </a:t>
            </a:r>
            <a:r>
              <a:rPr lang="fr-FR" sz="1200" dirty="0" smtClean="0">
                <a:latin typeface="Arial Narrow" pitchFamily="34" charset="0"/>
              </a:rPr>
              <a:t>2013</a:t>
            </a:r>
            <a:endParaRPr lang="fr-FR" sz="1200" dirty="0">
              <a:latin typeface="Arial Narrow" pitchFamily="34" charset="0"/>
            </a:endParaRPr>
          </a:p>
        </p:txBody>
      </p:sp>
      <p:pic>
        <p:nvPicPr>
          <p:cNvPr id="10" name="Picture 9" descr="WCOOMD_logo_mask_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8412" y="54864"/>
            <a:ext cx="1223772" cy="84901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275" y="39688"/>
            <a:ext cx="7832725" cy="7254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27513-0D04-41CE-98B0-F715645AEC5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Copyright © WCO-OMD 2011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5475" y="39688"/>
            <a:ext cx="2168525" cy="6197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9688"/>
            <a:ext cx="6354762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CC99C-E2B3-45F7-88B2-013F46EA2DC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Copyright © WCO-OMD 2011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275" y="39688"/>
            <a:ext cx="7832725" cy="7254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F58430-5B7E-4542-A85A-A061CC401E9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19104-B730-4576-963A-FB41F9E4229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Copyright © WCO-OMD 2021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D66E8-899F-48B2-8855-F78210CF05C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Copyright © WCO-OMD 2012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275" y="39688"/>
            <a:ext cx="7832725" cy="7254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395B-75C1-4FA2-B644-7E66414B619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Copyright © WCO-OMD 2012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0A5F-D7E8-43C9-99A2-5575D02E67F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Copyright © WCO-OMD 2012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275" y="39688"/>
            <a:ext cx="7832725" cy="7254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C2B2-F468-4092-A56D-B767D9752B4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Copyright © WCO-OMD 2012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04BD2-161A-408F-A6B5-D234D1EB8EF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Copyright © WCO-OMD 2012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A0D30-2488-434D-B426-9D8432DFB89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Copyright © WCO-OMD 2011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D1F6-87CE-48B5-B627-C8569C9C2CA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Copyright © WCO-OMD 2011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fond copy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828820"/>
            <a:ext cx="914400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4389" y="6182014"/>
            <a:ext cx="4048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71072D02-60B1-4FBC-894A-AA1E82F77FE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589713"/>
            <a:ext cx="91805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r>
              <a:rPr lang="fr-FR" dirty="0" smtClean="0"/>
              <a:t>Copyright © WCO-OMD 2013</a:t>
            </a:r>
            <a:endParaRPr lang="fr-FR" dirty="0"/>
          </a:p>
        </p:txBody>
      </p:sp>
      <p:pic>
        <p:nvPicPr>
          <p:cNvPr id="13" name="Picture 12" descr="WCOOMD_logo_mask_C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48412" y="54864"/>
            <a:ext cx="1223772" cy="849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CD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CD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CD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CD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CD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ACD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ACD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ACD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ACD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ACD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487915"/>
            <a:ext cx="9144000" cy="60212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hangingPunct="1"/>
            <a:r>
              <a:rPr lang="en-AU" sz="3200" smtClean="0"/>
              <a:t>ORGANIZATIONAL DEVELOPMENT PACKAGE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408707" y="6495063"/>
            <a:ext cx="452488" cy="30165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58430-5B7E-4542-A85A-A061CC401E91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 35"/>
          <p:cNvGraphicFramePr/>
          <p:nvPr/>
        </p:nvGraphicFramePr>
        <p:xfrm>
          <a:off x="1127064" y="1396999"/>
          <a:ext cx="6811926" cy="475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19104-B730-4576-963A-FB41F9E42298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6513" y="7008713"/>
            <a:ext cx="9180513" cy="26828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Copyright © WCO-OMD 2021</a:t>
            </a:r>
            <a:endParaRPr lang="fr-FR" dirty="0"/>
          </a:p>
        </p:txBody>
      </p:sp>
      <p:grpSp>
        <p:nvGrpSpPr>
          <p:cNvPr id="2" name="Group 28"/>
          <p:cNvGrpSpPr/>
          <p:nvPr/>
        </p:nvGrpSpPr>
        <p:grpSpPr>
          <a:xfrm>
            <a:off x="525101" y="1358020"/>
            <a:ext cx="2186201" cy="2012501"/>
            <a:chOff x="525101" y="1358020"/>
            <a:chExt cx="2186201" cy="2012501"/>
          </a:xfrm>
        </p:grpSpPr>
        <p:sp>
          <p:nvSpPr>
            <p:cNvPr id="6" name="TextBox 5"/>
            <p:cNvSpPr txBox="1"/>
            <p:nvPr/>
          </p:nvSpPr>
          <p:spPr>
            <a:xfrm>
              <a:off x="525101" y="1358020"/>
              <a:ext cx="1982709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sv-SE" dirty="0" smtClean="0"/>
                <a:t> Diagnostic</a:t>
              </a:r>
            </a:p>
            <a:p>
              <a:pPr>
                <a:buFont typeface="Arial" pitchFamily="34" charset="0"/>
                <a:buChar char="•"/>
              </a:pPr>
              <a:r>
                <a:rPr lang="sv-SE" dirty="0" smtClean="0"/>
                <a:t> Gap analysis</a:t>
              </a:r>
            </a:p>
            <a:p>
              <a:pPr>
                <a:buFont typeface="Arial" pitchFamily="34" charset="0"/>
                <a:buChar char="•"/>
              </a:pPr>
              <a:r>
                <a:rPr lang="sv-SE" dirty="0" smtClean="0"/>
                <a:t> 125</a:t>
              </a:r>
            </a:p>
          </p:txBody>
        </p:sp>
        <p:cxnSp>
          <p:nvCxnSpPr>
            <p:cNvPr id="14" name="Straight Connector 13"/>
            <p:cNvCxnSpPr>
              <a:stCxn id="6" idx="2"/>
            </p:cNvCxnSpPr>
            <p:nvPr/>
          </p:nvCxnSpPr>
          <p:spPr>
            <a:xfrm>
              <a:off x="1516456" y="2281350"/>
              <a:ext cx="1194846" cy="1089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9"/>
          <p:cNvGrpSpPr/>
          <p:nvPr/>
        </p:nvGrpSpPr>
        <p:grpSpPr>
          <a:xfrm>
            <a:off x="6337005" y="1401782"/>
            <a:ext cx="2497668" cy="2149493"/>
            <a:chOff x="6337005" y="1401782"/>
            <a:chExt cx="2497668" cy="2149493"/>
          </a:xfrm>
        </p:grpSpPr>
        <p:sp>
          <p:nvSpPr>
            <p:cNvPr id="7" name="TextBox 6"/>
            <p:cNvSpPr txBox="1"/>
            <p:nvPr/>
          </p:nvSpPr>
          <p:spPr>
            <a:xfrm>
              <a:off x="6851964" y="1401782"/>
              <a:ext cx="1982709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sv-SE" dirty="0" smtClean="0"/>
                <a:t> Strategy</a:t>
              </a:r>
            </a:p>
            <a:p>
              <a:pPr>
                <a:buFont typeface="Arial" pitchFamily="34" charset="0"/>
                <a:buChar char="•"/>
              </a:pPr>
              <a:r>
                <a:rPr lang="sv-SE" dirty="0" smtClean="0"/>
                <a:t> Action plan</a:t>
              </a:r>
            </a:p>
            <a:p>
              <a:pPr>
                <a:buFont typeface="Arial" pitchFamily="34" charset="0"/>
                <a:buChar char="•"/>
              </a:pPr>
              <a:r>
                <a:rPr lang="sv-SE" dirty="0" smtClean="0"/>
                <a:t> 2012/3: 462</a:t>
              </a:r>
            </a:p>
            <a:p>
              <a:pPr>
                <a:buFont typeface="Arial" pitchFamily="34" charset="0"/>
                <a:buChar char="•"/>
              </a:pPr>
              <a:r>
                <a:rPr lang="sv-SE" dirty="0" smtClean="0"/>
                <a:t> 2013: 590</a:t>
              </a:r>
            </a:p>
            <a:p>
              <a:pPr>
                <a:buFont typeface="Arial" pitchFamily="34" charset="0"/>
                <a:buChar char="•"/>
              </a:pPr>
              <a:r>
                <a:rPr lang="sv-SE" dirty="0" smtClean="0"/>
                <a:t>413 Experts</a:t>
              </a:r>
              <a:endParaRPr lang="en-US" dirty="0"/>
            </a:p>
          </p:txBody>
        </p:sp>
        <p:cxnSp>
          <p:nvCxnSpPr>
            <p:cNvPr id="24" name="Straight Connector 23"/>
            <p:cNvCxnSpPr>
              <a:endCxn id="7" idx="2"/>
            </p:cNvCxnSpPr>
            <p:nvPr/>
          </p:nvCxnSpPr>
          <p:spPr>
            <a:xfrm flipV="1">
              <a:off x="6337005" y="2879110"/>
              <a:ext cx="1506314" cy="67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2"/>
          <p:cNvGrpSpPr/>
          <p:nvPr/>
        </p:nvGrpSpPr>
        <p:grpSpPr>
          <a:xfrm>
            <a:off x="861199" y="5381213"/>
            <a:ext cx="3583207" cy="923330"/>
            <a:chOff x="935630" y="5487543"/>
            <a:chExt cx="3583207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935630" y="5487543"/>
              <a:ext cx="1982709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sv-SE" dirty="0" smtClean="0"/>
                <a:t> M&amp;E</a:t>
              </a:r>
            </a:p>
            <a:p>
              <a:pPr>
                <a:buFont typeface="Arial" pitchFamily="34" charset="0"/>
                <a:buChar char="•"/>
              </a:pPr>
              <a:r>
                <a:rPr lang="sv-SE" dirty="0" smtClean="0"/>
                <a:t>”Stock-take”</a:t>
              </a:r>
            </a:p>
            <a:p>
              <a:pPr>
                <a:buFont typeface="Arial" pitchFamily="34" charset="0"/>
                <a:buChar char="•"/>
              </a:pPr>
              <a:r>
                <a:rPr lang="sv-SE" dirty="0" smtClean="0"/>
                <a:t> 5 missions</a:t>
              </a:r>
            </a:p>
          </p:txBody>
        </p:sp>
        <p:cxnSp>
          <p:nvCxnSpPr>
            <p:cNvPr id="28" name="Straight Connector 27"/>
            <p:cNvCxnSpPr>
              <a:endCxn id="8" idx="3"/>
            </p:cNvCxnSpPr>
            <p:nvPr/>
          </p:nvCxnSpPr>
          <p:spPr>
            <a:xfrm flipH="1">
              <a:off x="2918339" y="5699051"/>
              <a:ext cx="1600498" cy="2501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1311275" y="39688"/>
            <a:ext cx="7832725" cy="725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kern="0" dirty="0" smtClean="0">
                <a:solidFill>
                  <a:srgbClr val="00ACDF"/>
                </a:solidFill>
                <a:latin typeface="+mj-lt"/>
                <a:ea typeface="+mj-ea"/>
                <a:cs typeface="+mj-cs"/>
              </a:rPr>
              <a:t>WCO CB Program</a:t>
            </a:r>
            <a:endParaRPr kumimoji="0" lang="en-AU" sz="4000" b="1" i="0" u="none" strike="noStrike" kern="0" cap="none" spc="0" normalizeH="0" baseline="0" noProof="0" dirty="0">
              <a:ln>
                <a:noFill/>
              </a:ln>
              <a:solidFill>
                <a:srgbClr val="00ACD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ODP: 3P’s + Overview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F58430-5B7E-4542-A85A-A061CC401E91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471" y="1356178"/>
            <a:ext cx="7522346" cy="48389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09486" y="104603"/>
            <a:ext cx="7634514" cy="5868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AU" sz="3200" dirty="0" smtClean="0">
                <a:ea typeface="ＭＳ Ｐゴシック" pitchFamily="34" charset="-128"/>
              </a:rPr>
              <a:t>ODP: Sections 1 + 2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19314" y="1480451"/>
          <a:ext cx="7213600" cy="529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562100" y="7043283"/>
            <a:ext cx="6019800" cy="221109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Copyright © WCO-OMD 2013</a:t>
            </a:r>
            <a:endParaRPr lang="en-AU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08707" y="6495063"/>
            <a:ext cx="452488" cy="30165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58430-5B7E-4542-A85A-A061CC401E91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058" name="AutoShape 2" descr="data:image/jpeg;base64,/9j/4AAQSkZJRgABAQAAAQABAAD/2wCEAAkGBhMSERUUEhQWFBUVFBgYFBcYFhYXFBUUGBgWFRcYFxcYHSYeGBojGRQUIC8gJCcpLCwsGB4xNTAqNSYrLCkBCQoKDgwOGg8PGiwkHCU0KiwsLCwqLzQsKiosLSwsLCwsLCwqKSwsKSwsKiwpLCksLCwsLCwsLCwpLCwsLCwsLP/AABEIAMABBwMBIgACEQEDEQH/xAAcAAABBQEBAQAAAAAAAAAAAAAFAAIDBAYBBwj/xABKEAABAgMFAgkJBgQEBQUAAAABAhEAAyEEEjFBUQVhBhMiMlJxgZGhFBVCU2KxwdHSBxYjkuHwM3KTooKywvEkQ2NzlDREVKOz/8QAGgEAAwEBAQEAAAAAAAAAAAAAAQIDAAQFBv/EADIRAAEDAQYEBQQCAgMAAAAAAAEAAhEDBBIhMUFRE3GR8BRhgaHhIjKxwVLxI9EzQmL/2gAMAwEAAhEDEQA/APK4UcMaFNkls5QnDoiPpn1Li4ln4UFrSpAHJQnHFhFCYmmAFNITjjZS4omFBCi3IkghdAWRSmd5A+MSzLECo3A6ciY3HGyN9D4UEDslR0ESDYhYtUgUGsNxmpgZQtoUHLPwfNwX3Sp6gpej5HOJJuwgFBsGzS2kJ4hswjiNFn4UFvNB3Q3zQd0NxwlvHZC4UFPNB3QvNB3RuMELx2QuFBTzQd0VrTs5SWzfQGGbVBwTAzoqkKJrNZCssIuI2MrMiC6o1uaJKGwoKeaDuheaDuhOMEl47IXCgp5oO6F5oO6NxwteOyFwoKeaDuheajujcYLXjshcKCRsDZCI5ljqKCmMMKgKXibhUYUEBKToO6OGUm8KBmOUMHJBaBsqEKDCbIOinmk4YgP4xBxKa0HdGvhbxA2Q6FBAyUtgO6I7RKABYCBfRFcExCpwoUKKLoXIIzrQtQZw0DoIJkqOcc1cZKFZ0AJvFqu4jGJZezlqFWZov2bZxAcmLBkqbnRylTpjUqtYbIRfAaiP9aN0WFveUSAkaMzdVIdY5JaZX0f9SIfaUKvKdbkY03aQpzXRMZJgTo0TSU4xHZ5RasWpCRX5QdFr6nVJLc4M/J5StaZaQyehiA7li9TubGLykggG8WfJYYRBa2vCr01CjlChOXIY0cuft4kKR+xHLo18Iop30zi/28Li/wBuIfdGvhCujXwjLX0zi/28K5+3h90fsQro/YjLX0zi/wBuIXF/t4fdH7EK6P2Iy19M4v8AbwiiH3R+xHWjLX1FdjoRD7sdAjLX1E0RqiwRESwRg3f+kZa8q7aiKy+qCN0nEN2xXmEgtd8f0jTCUmVRUmGDVovrlxVILx0NK5HjFNVPGQKmBvVAunHPEMxpEapvRDuHxAprXshoQSZjsAQSzsVcgYa10zDRG1U1b8Nie6g3wya4FOguntPeKGOWpHJPVqNY5ZQyP8Su5y0PtY5JrlpvjDNBoAf6oXHYUKOheguRodnWMEXgt+rKM/Fiz7QmIDJUwd2YY9oiVRl8Kb2XlpOIV0qdsI2ctzjDbHa76AcyK5VzixLU6X1EcRaoF0GE2RZGC2Je5/rRHBJAWSkm7k+J64uSE0X/ACf6kQrUeUXF0vhpSNdxQNRQqGHVEkhOMRGY2OXh1nAdsVV7bkpet7q5XjRPjB8gnaHOxCPLC2ajA0omtYhtCS6ScWOQGmkBF8LUZSzQ05KMO898MXwsSSDxZHdWAGO2VSx3ZRAiONAr7xp6KvCEeEaeirwh7jtknDcizQmgSOEaeirwhfeNPRV4RrjtluG5FmhNAn7xp6KvCF9409FXhGuHZbhuRZoTQJ+8aeirwhfeNPRV4Rrh2W4bkWaONAr7xp6KvCHS+ECVEAIU5LDm5xi0jRbhvRRoTQ9K0kOC4yOo1hUgASol0YKMxBJtCZjlBCmZ2L44e4xQ4S2+4i4MViu5GB7zTsVrAzZu1pcoBwos7szFRz7gB/vCkHRdLKctnVaNSCf9v1hikH9gxSRwolZhY7En/VFyRtWSvmrD6E3T/cA/Y8aFMseNFGtBx+cVpiYI2hYGsU1qB1i7BC46j9ExchJCSogsktQEgglhFZSAXcA9dYvpZqJJ5Bf6uyKbCsOhKjakMto5B7PfEzBs4j2gORTUQW5os+8IZChQouvUSiSzybymwiOCNisKkqBIy1GcK4wFKq8MaccUQsabiWcth8Ynk2pg2X6xFdpEZwjlK8niOJRyRMYKILMjF2blIzgXtjbQQtQe+vPr9oj3CupEVto7XKE3U0URU9EUIP8AMWBGgrmGEyLPg4cmoTu1Vu0GJ3DFIH3Oy9yvUpUwG3nf0uzZsybVR5L50QDuGvUCYms2zCvmpUvfzE95cnuEE7FZEguvlK34AaAYAboMy1MD/tBLnxsNggbUz/pj5lBRwVnerR2qUfcoQpnBmYksUSxTVf1weVaQQHTm/PFTHJs8XxRuT0kq00wicO3PX5QNqPl0+Fm/MiujL75n1QvMiujL75n1QVmW0A0r4QwWx8oe6dz1KkbaRt0Q7zGroy++Z9Uc8yK6MvvmfVBWXbNYsisa6dz1KItbjt0QLzGroy++Z9ULzGroy++Z9UGlLAxiFVs3Rg07nqUDbHDbohfmNXRl98z6oXmNXRl98z6oJeWnSOeWnSDdO56lL40+XRDvMaujL75n1Q+XsVQOCBkSL7saFnURg47YveWnSJEWwZwLhOZPUo+NPl0UyUsGEdjojrQyjeQfhBYOMQ4xTUfEdoHeN8CtmbPTNRyUodNFOVvmQaKAYinYdY086aBQxQk8guFLO4qJHdCFrshlzXUy1tayDnpgqK+Dx6Cf8KlA/wBzxRtGxSnVP8wcfmT8QI0nlp0jotj4iDcIyKQW7cLLSrdNkslXKTkDUN7Chh2FoLWe0JmJdBwxB5yevUb/AHYRPbbGlQ5IDHFJ5pOu47xWAE+QqSoLQSz9oJ9FWRcPuIfeAMQccD7FX/xWkYZ+/wAhaOUk9JuQrurTtiqU4xPsq0ompvAVukKT0VVYj2dOo6VcqTjFmmV572OYYKqFNIi2gOQez3xbUmkQbQHIPZ74cZrUz9Y5oPChQouvXXDGnCKDqEZgx6Wdhy7gPGjmvgNKelnEapAiV59taSGx5rO3aRXnLCUFRyy1Poj57ng9M2SjDjRjoO30v28ZnhGySmWFXhzicnLgZnBld8Q+4hq57LSLn45DFULPLK1FR5RfDpLOXViTuDZiDSbFce895+U+LwS4JbEBQpalBJQkNrfUUkkVDHBPZBjaOyEAqJmhSnOQctiedjlCF7SS4+nJddrvvIpt7KzUlFRBOalknP8AeZjKI4UKvDkIZ9VO35o3kmxS1II40V5rgUNX9KjUhi4DArndZqlMSY75wghIoag4c0U6nMOtZ5Qx5oqQA+GkFjssED8fX0Rk/tPlpHbbsgXwFTnoMQM+tQyrGvBRLXR3/tZu68dVLjSyNhSxUzUnFqBqYuL1PdFa0bFlh/xg+LMNSOljSDeap8N+yAhMXLGrIxdGxU+tGLOwxb+aLFl2QjHjRgchg4HSjXgsGulBLQ5P7wiIJg/O2XKq85LjJh9UV/Nkv1oxIwGGIPOg3gluPQoS4XFQZFgQP+anuT9X7aHiwJf+KO5P1QZCW65AjLhXYNzNmSz/AM1PcPqiIbLl+tHcPqjSEQ1yp2NWUMtu1Jcs3VKCS2b/AABgvY9kSyf4yRjkMB/ijDcLZd21KDuwTXshZkwF22WjfkPRoKCgFAgg4EZ5e8Qrkc4L2NK5IvLCWfTpKriIOStjIP8AzRg+A+qM126hXpFlQtagtyFcjS+Y5QLccnFsB9XV3wvMkr1yc8hgG9rfBvNU+FU291mrsRTrMFAuHcMRqNP1yIEaOfsJAD8aMqMMTlzog80o9aMdB386AYIhZt9jpGaw9mnKss/O7gfaQd2vxEadeBI0poRi8UuF2yEploWlYWRzmZwD2nNvzGJ+DCUzpDKXdKOTUCoxBqRkW/wwoOp5L1bQOLSFRufc+6hUmnbEG0E8hXV8RB87IRd/ijPIb/airtvZiEyZhEwEhIpStRTnGHa4SF59MG+OayEKFCjsXtrhj2FEqTc/hliAGc4Afz9ffHkCcY+kjZfZHeY4bXUuQpVKPFXm8zin/hq1zzI9rSMNtZl2ojAXkpbQMkfOPbrRZC55Ix1PRUY8StxPlinx44e8ROjVvkkaApbPZ+EcdY0XomxJUtNnBuEqUgrONXUCPS9oRkuHyliYBJviXdIU15i1DeqaY46x6lsuWri5YuhuKlZnHkxT4QbERNl35ksXkAFJcuDQxy8YN0yVaVIh946+S8CglLm2oAMZzNRitmygenGPcNm8C7KuzpmLlAqUlSiok1L/AK+EdVoq3IwV2DCV5dse2WlM5BmGaUObwUVsaHXN2jS8PLSUSwqXeQolIvOp25VASTplG2svBzZqVpKUS7wNOWcYCfbPLayyqMOM1fIxzMqhzgI2/KV9IlwdtP4XnGzOEi5d++pUwlDICiSApxvoGvdfiKlot9oPKUqYAc3UE9jUizwV2bx9pSgYnDcSQl+x37BHrh+zeRdKQFFdQVFZN7kg8oZg/GK1ajabohUa2cV5fwX4TLlzkomkzJazdUFVIejpJqMY2nDHbyZNmQZMshZIAUQGFC5oa80YxljwCnom0lTjdXklJBukZ3uqNTw82qmRZpMuYgmYQ4AUUkUS7kZfOFc9rnC4lNKSC6F5wLdaJhP4itTy7iRlqAITT/Wf/cn6omk7bmFXJlpU1QDxi+1iowQs/CK0AuqzIUNOKUPGKEuGgHfMJo2PfRCEbUnylc9TjJRvDXAuCI9O4M26RaLI5lG+cWZrz6ku1B4R5htq3idOKwgSwQBdGAakek/ZC/EzAADyszvg1TcaHRBUKtIVAQgPDnhCETRKs6bl1IvFg/UBgNXxrGRTaZ8zBUxWrFR90EeG6nt8/wDmH+VMa37PeCku0Sb8xN5I9FyBeJU5LYlgB2QHPDKYdGaoxgbIGixdktdrlEKTxtKsQop7QaRBtrahtE5U0pCSoBwMHAAMe2Svs+sp/wCSB1LU8eRcN9nJkW2ZLTgG3nDM5mBRqh78sUxGErR8B5soWdloUpV4FJADAX1O9REPDPhSlE25ZU8XyReJAcaAAUFK90HvspkXrOqgNcyR6So884VKe2T39YR3U+EGmQ55btP5UODDzUMaRh5KNNotEwPxi21My6OxyPCO/wDEComKP8s1z3BTmLGzNrzZaRdkJXRgpSFqoH0LZmLszhPaFBjZpf8ASWPjGJcDgB36rpA59+i5wc4WLTMCJ/4ktZYvzkk0BvYtX3x6CbVZjxZEpbp51E1cB2rXtePH02KY/MVj0T8o992HJK7PLVdBdOLmtTAqvawiPZcdezmpiMDyWW4T8RNss8IlKSSgqSSE+hyjgddIxnAO1ITMWFpKksCwxcPv3x6zwqk3bDPJAH4SszShjyr7NJZNroH5P6/CFbUBY48vynZRcKdwnfTyW7Fusl4q4mZdIu81GOZZ2Ax74Gbfn2c2KakSlhTXklk05SWcu8bZdkVd5icTmd8DOF9mIsdo5IA4lWZ0hWV23h6armbZXgySOi8UhQjCj2V1JCPf1KL0Ur8yq+MfP5j0OUuXdFDgNdI5bRTvwuWvW4cYT6rX29BIVy1JoOVeNKKD1LaR4ztRRE9ZzvP20jcLKND+6xh9rn8eY3Sidnp3HR5f6Rs9XiSYjLXmvWdjLK5CZiVKYy0+kqgCknXSINoJmcaZfHG7dJUm89Uuw7QB+zGO4JbQSZa5a8UppvSVJ9xcdogypUpywLdsQFGCQT5ZKNoqljsBsc15jNllKiDQgkHrBaN1L+05rMJYQsKAaiuSXdxU4V0iptTYAWoqSl+0pV1PUFt4eBo4NH1aqf8AUT9EO+H/AHA4LubWpkfcEL2etSp6VDG+FE6MbxPcDHon2nTFKsUgrdyUkg63S8A9m8HQkBSwEpJFA5KqvVRycYBoL7Y2emdKKEpchlJdwKUNR1+MI6XODoyQNoYHBox8+ay/2flraj9+kmPVrfbilSGmFF5XKqSyTnXBgB3x5tsnY/FzAooAHpVJLOC3eB3RoZgljAEjX4dcEsvuvHBc1otAEBkH1W3SovRRw6SvSL66NHlv2pJVx8tRcgoLVJz37mgzel6GKW1bEiahmrkC5G7Nwd41jNpXHXhilpWwTDhAOsrLcHbbISSLReCXfkvUszKatMuswcmbT2Y1EqP54FK4NnoHsmD4pjsrg8X/AIf5luO5IHvjOa0mYPsu3jU/5DqUM21MCpt5KVJSoC7exKRRz3EdkbX7PiRZppCyhnLgtXKmcCrbsG9doFkJYlynMlgBRg9IIbEsQlJIWANAHO8uTBguAbEQo1rTTuEtMk6LNcLJKhaCpVb6UqfewSe1x4iLvBjhoqyoKClSkvRlFLZ4DHE98Gtr7ORNTQVGRdj2guD1QAXwbPQPZMHxSYY5XSCtStFN7BeIB1laIfaqw5Mtb71n5mMTtm3TJ05UyYCFLY1fmtyccaZwWkcHS/MbepV4dwAfti3b9ghRSwvkBiSSCS5OXWYDQGmQ0qnGojC8FofszQTZ1MSK5Ej0laGMfw32eqVa1vgs3gdaB/GvaI0GxbGJaSFjqAJLCpqTvJiXaVglzU0od4cHrHxFYDWFpv8APBc5tjOIRphjP6QDYW0rJcu2lKrwoCCpmq1E51i7adqbOCSUJWo5B1j3tFCbwarzH6lt4KB98Rjg4fVq/qD6IBY0mYPsurj0/wCQ6lU5O0ypQAloqQGeZn/jj0Kx2ybcTxc1QQ3JHs5Rl7BsBjygEDNnKiNLxwHUBGjTxYDMWHXFGNEzGC863Vg8AMdj5GFDws2tNTZFJWsm+LtcyTj+UK7oz/AW8lZWksa1/lSX/wA47orcLtp8ZMTKTgjL2jl2DxJgtwesyUIN4YC721Kv7iR1AQpAy3/AXR9VGz4nHnqfhae0W+cU0mkV164FcI7XO4iYFTVEFLEPiCQGh6lS2wOO+KPCBaOIWwLsP8wirGtBGG2i81hqGoJOu6xsKFCjtXtrhjZ2a3MALqcB6IjGGNKhVO74RKovPts/THn+kY8ppzUflEY3ap/GmfzfARoUTafrAuXZwu0zLyrrEMWdiSkd7EsdWiBcKf1eR/SawS+8OX7VCzmZLImBJDZlJukZg7jGzs+1UzhfCU1xF0OC2HXR9/uAbQkplXJiFBaVKAIugLYuxSvnPQ1Ua76xUtj2eeeLIyJbml8Q2jhxplEmVOMZjHvDHVd9ooAiJWwNof0U7uSIelIKXAarEVbBwRpnugJYduIXQ8lWhND1K/2PXBuzK5O+91Frp/SGOGGq8k03tP1IjORLSAm6l0gXi6jXPDriKZaEhSQAkhtCcW1AizaRhryaXg+AxMUrWOUHGXSCtIm0SqPMKmqbUi6n8o/YhxljkkBr2VWBdjj+6wxZivtPaPEolqYqqcGpyqHvp3axU4KDGuqG6FbmEAkJSGBaoc+Pwhhneyn8oivZ7aJiQtOCq7946wXiYQQAUHy0wVJx3spPY3iKwkyBfAqxD72a8e3LsiJ/38YtJ5yf5B/+cZKPMqIzRklI7H8TjC472U/lERvHXhoCWTupEzRmkNmwY9hEMmS2JGhI7oa8S2k8tX8x98ZbTNRNCaOvCgoeq40Jo68J4C3quNCaOwxc4AOSGGJyHWcBGwGaIaSYCc0Ctt7XEpLJqs80ae0d3v6niptPhOkcmVyjr6I+r3dcBrPZVTFX1ubxcD0l9Wifa7nibnCMcvyvRs9lIN5/fNSbIsSlrvVJJN3rzWer3toY10mQEpujABodsrZplpcteUg9QSKXRpDtYDROJzU7TVvmBkEwjk9sUtvSwZSnyYjrdviYvHm9sVNuH8FfUP8AMIo3Meigz7xjqslChQo7F664Y1Akhhy04Dpafyxl4OCSlhTIZn5wjxK4rVGEq1c9pP8Ad8oF2mYqXOKxUFq1Y0Dh8iCPAGCcu6zgCiHbJwQgfOKs2tXunVPJ90c7geanQqCkTORUcza8soa6bwaoABpza3mBGoTpQMGFzppUXLdmAAoANwAAg9ZbDeCnmTKXfTOagPjDJ9lUFEXljdfNPGJU/wDGfpb7/C7XWqmRiT0+UBixIt0xFErIGj8nuNILybK5YrmYH0joTD/I9Fr5oPPOJrrFTVccC0dfhJ4mluenyqH3hnZqB/wj4NHfvHO1T+WCitnEAcs4+sPzh9r2XcPPXiw/EJyB13xO9/4HX4W41HP9IP8AeCdqnu/WGT9tzFpuqukMRhrF42c9Nf5zDLbLKZbhZJU6TemMGzLKNaFu+MXgZtHX4RpVaT3Q3PkE3g3aWWUEsk1c4BVB4/AaGNMZQ6af7q/24RldnSmYhqVJxBVu1AFOsq1gp5UrWDN4kjJcdrc2/EYjNFjKAHPT/d8oyds4VzeMPFsEiiXFboF2tcx74LG1q1I6sYpmznpzPzn5wHAzuhZ61JgN4Y8pQ37zzvZ7v1hfeed7Pd+sEfJj05n5z84Xkx6cz85+cDHb3+F0+JobewQ77zzvZ7v1jquFE8lzdru/WCPkx6cz85jnkx6cz85jY7e/wt4mht7BD/vPO9nu/WF9553s936wQ8m9uZ+dUdFm9uZ+c/ONjt7/AAt4mht7BDvvPO9nu/WOfeed7Pd+sFk2TDlzKnpndv3xzyWh5czEemd++Nj/AB9/hHxFDb2CEnbtoXQeCAfgYhmyZ0w/iqI0vqr2Jx7hB02EOQSo0zUTl1xNZpSEFF1CcsvaMaHaABbxdJuDQfwhVg2GTUJf2lhk9iM+3ujSydmolBTOpeajnl2RXTbDdyx+AgjOVzsMoF2MTmud1d1bDIbJySlhieSew5RW1iS0WhSUhgnmHuzOMCfK1Vwh1zOgYIgrDtint3+Crs94iI2pTZRBtSeTLUDoPeIZuY9E1Mi+OaAwoUKOxewuQclKdgXTTEingSfCAZg+tACQbyTQMA7mmVIRy5LTpgpBNSOS9LrO2b3nbR6Qzi09MflV8oaJVKqT/d8oXEjpJ/u+USXIrkialCJhBvMkKNCAyVJLVzMMtMiYVKNxRGrpwZ8i2HuhiJDomgKS5lFscbyN0WvOGATLVdAYc2qS5IPKfEmrxGoXD7BKtTYxwh+GyilWaaC/FKzaqcWO/r7o6bPMI/hqDJALlO8a7vCLqdpKLEy1E1DtLzc4FVamJpduUxHFr19A6nNfXHKH1pxaOvei6DQoRg7v+1WVs9bD8IU/6gft5UOttnmE/wAFnIIZaTjQPXd74JI2qoAfhTcR6v631hszaCnDSplGx4t6Yen+3iYqV9WhVNCz5AoB5BN9UrXFPz3iOTbKshI4pRYEuSnMtSuGAgybYvHilEOOhQggh+Xuzx7I4bev1a/7BkB09wxhhUr6tHVTNms+jigqbJMGEpWJGKcRU56Q42Ob6pXen5wURtAl2lrxUDzMTyVDnxN5Wt34he6iMyTTlakwX1qzTg0dUG2Wg7MmUENlms/FKbV051GcLySb6pXenPDOC67QsuDKXk9EPyRd6UOTalvSSsnqS7hiPTemm/GCa1QDIdflAWSiTme5+EHFkneqV3p69dIb5PN9WrPNOWOeUG/KVkNxMwggZJwYBxytwhLt0w4yl1rggdLDle0dYTj1v4jr33um8HQ3PQ996IKLLN9UqlDUY137j3R0WSb6pWD4p+cGU2qY5IlTOUXLBNcaUVhX3Q3yxfql1OiMS3tUwHvjGvWmAB16+6wsdCJJOunT2QgWWb6pWD4pwZ3x0rC8km+qVTentz3QYNrXgZMzqIT0bvS0rCVa1+lJWznEIxqc15Xj4RuPW0aOvyj4OhqT0KFS7PNZP4SudqnO7vheSzbqjxSmfVOpHvIgxKtS0hI4qZVWaZb9nK9r3QlWxZSocVMywCNcefjSCa9W9gBdnOdEBZKN3Em9GUa9UK8jnOfwlVTSqdANdaQ1EiY6PwlZZp6R3wYFqWFFpUxwkDBDhmVhf1hibSeT+FMYsPQ6RON+GbWqYyB5cuqV1lpYQd5mc+80KRZJpH8JWL4pwbHGL0+aoPelqAJAe8k4lhQVxieZbFkVlrxOSKXgPb3CINoTycULTy01IQ3O3KPVnAbUquIvAAJjQosBumSnWmzXkipok00OQwgX5IqvJMHpD3aJfk6YiteyK0qXeC681JVhjUD4x0XlyOpA4oSbIpuaYrbUllKC4Z2A68fgYPoQDJWcwUsdHKngTwjbi8fSDdxh2GXIsogOBWbhQoUdy9Fcg3JkkgNU3R2BhASDkmawFAQUgEHDAHLeBCOXLacguiSokhi4x3dekd8mVp4j5wjaMXALl2qzh2ZiMjHONT0E96/qieK4sFYs1mUy6ehqOmiL65KyskpY5hxSg3wPkTUsvkJ5mq+mj2otLngLIISovi660HtQplWbHfqr8qzq090XrNZSxp7oHWeanoJ71fVBWxlJfkjsJfxJjndK6WtCsea1tzTQ03w5ezlAgkFyN26LwlAUJTj0TD5lnBIwNMg2kc94q1wIN5MwL50btBfwiPiILeRx3yKDfS8NZ+xSKK/7sz/OqLSkkkm6K4hx9HvBwziSzgIvhSZj8bMNJU1QIKyQQUpINCIl49PRm/0J30ROoxtSLwVWOfTm7qqoknBnwod2DMB4AdkdMpRBF0HX+2tUlsBkeuLCpyejM3PInEPl6ERmYMGmNl/w87AYejuGDd9Rz1KRmWtnLXvYK9N+EOdGene5UPk5zS+I63HV1Yud+EcEkirVx69XoPidSYseUf8Ac/oWjduwoKQ3j9yv/GtHdhhCNa+cWb67p3FsYPxw02URlmjpGbdqQnTQdsJcokMRSmWQF3SvbDwsAGkxzn5PPw38lz3xy+NF1L/+nn9+GNIN17YLWY8/MoS10hz8OXkE0pLHkhi79oY1u7oRkqJJbHtZyS3NBxf5CHmaHcJXpWzz3bFiQkUeEJm5eL/+nn+PJ9ze8HGm4GWsyyx+Vg8EQ5+eeHwu8SotQVUTSjE3TkK+B3xzi1aChBGD56J3ZAdsOSsOCRMNS/8Aw896s9QnFoS5rg0mf+NP3u/J3mENN8f8fuqB7Z+89EziS5wPJ3AYA0F0gYYNvh4lq5OGIOdKnwq74w4TmJ5K2b/49o06uyG8YHHJXVv/AG8+jGhHJxYCpf3AOabsCGY8/nmphwxBfhy+OSiCVNgMTpUkahO/ID4mttm9dr00M+l9/nFtUxwGTMo9PJ55yxHJ0iptQEy6IWBfQQeJnIS15zVQYd8PTpBtQENy1ny5+n9JKlQupkF3pHx6/wBlT7Ndw6h/DU2HRXSGJstxEyoe4oHRgZZH+aO7MZ+YeYp8cbq6xPaByZlPRVr/ANGO0nFcAH0qumz3pICWBUEd96ZU9gjPcIf4ZwxTpGos4ZKKZI16U2Mvt8fhGmadaRSkfrWjELNQoUKPSXQuQXTaUMK5DMaQJhQCJUqlMPGKLeUI18RC8oRr4iBMKFuqXhhujcm1SwF8rFNKjG8g/Ax2ba5V43DycqiAcKNdR8ON1pZG1JYxV4/pBuwbakDGYjqK0iPP4UI6kCqtZdXrkrhDKUx46TU9NHzi+na0kms6Th6yWPjHikcaImyg6qsr2TZ/CKzTklSZqAApuWQguwNAogkVxi15ykeuk/1Zf1R4jCaAbIN0by9t85SPXSf6sv6o55xkeuk/1ZfzjxNoTQPBjdCV6FO4X2kKIEiSQCWPHoqHoefpFBXDycETQvikzUqTcSElSbpvX+UFEFuRV9YxjQosKDNkJXqPBzhWi0IUZhRKUkhwpaQFAihF5tC4yprBG0bZs6A6p8oDCi0q8EuY8dhRM2VpMgoyvUbXwzsiBSZxm5CST11YeMWNncI7POSSmYlLEAhZSg1D0BNY8njkE2VsZoL2TzhJ9dJ/qy/nC84yfXSv6sv5x420KF8IN0ZXrEnb0sTJwVMl3JVxSGUh1Oi8tq8ouMB1RZlbbs6mHHSwVpCgCtIpvLsDyhQ1x0jx6FBNkbutK9hsu25ExIWJstIUDRS5YUG5NRephD/OUl0/jSv6kvU748bhNA8IN1pXrk3b0qUm+J6AxxStKjUXcEuc4Fbb4VonWdQTPCgLt1JICgAoeiax5xHYIsjd0pxELV7P28EnlTEgXFAdqVBqbyInncIJZSsCYKhTdvFfSqMbCihs7SpClAiVspO35YSl5gpdfsVMJ8FCAW0LaFpIvA4aYiBUKC2gGmQtw8sckoUKFF1Zf//Z"/>
          <p:cNvSpPr>
            <a:spLocks noChangeAspect="1" noChangeArrowheads="1"/>
          </p:cNvSpPr>
          <p:nvPr/>
        </p:nvSpPr>
        <p:spPr bwMode="auto">
          <a:xfrm>
            <a:off x="0" y="-8858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hMSERUUEhQWFBUVFBgYFBcYFhYXFBUUGBgWFRcYFxcYHSYeGBojGRQUIC8gJCcpLCwsGB4xNTAqNSYrLCkBCQoKDgwOGg8PGiwkHCU0KiwsLCwqLzQsKiosLSwsLCwsLCwqKSwsKSwsKiwpLCksLCwsLCwsLCwpLCwsLCwsLP/AABEIAMABBwMBIgACEQEDEQH/xAAcAAABBQEBAQAAAAAAAAAAAAAFAAIDBAYBBwj/xABKEAABAgMFAgkJBgQEBQUAAAABAhEAAyEEEjFBUQVhBhMiMlJxgZGhFBVCU2KxwdHSBxYjkuHwM3KTooKywvEkQ2NzlDREVKOz/8QAGgEAAwEBAQEAAAAAAAAAAAAAAQIDAAQFBv/EADIRAAEDAQYEBQQCAgMAAAAAAAEAAhEDBBIhMUFRE3GR8BRhgaHhIjKxwVLxI9EzQmL/2gAMAwEAAhEDEQA/APK4UcMaFNkls5QnDoiPpn1Li4ln4UFrSpAHJQnHFhFCYmmAFNITjjZS4omFBCi3IkghdAWRSmd5A+MSzLECo3A6ciY3HGyN9D4UEDslR0ESDYhYtUgUGsNxmpgZQtoUHLPwfNwX3Sp6gpej5HOJJuwgFBsGzS2kJ4hswjiNFn4UFvNB3Q3zQd0NxwlvHZC4UFPNB3QvNB3RuMELx2QuFBTzQd0VrTs5SWzfQGGbVBwTAzoqkKJrNZCssIuI2MrMiC6o1uaJKGwoKeaDuheaDuhOMEl47IXCgp5oO6F5oO6NxwteOyFwoKeaDuheajujcYLXjshcKCRsDZCI5ljqKCmMMKgKXibhUYUEBKToO6OGUm8KBmOUMHJBaBsqEKDCbIOinmk4YgP4xBxKa0HdGvhbxA2Q6FBAyUtgO6I7RKABYCBfRFcExCpwoUKKLoXIIzrQtQZw0DoIJkqOcc1cZKFZ0AJvFqu4jGJZezlqFWZov2bZxAcmLBkqbnRylTpjUqtYbIRfAaiP9aN0WFveUSAkaMzdVIdY5JaZX0f9SIfaUKvKdbkY03aQpzXRMZJgTo0TSU4xHZ5RasWpCRX5QdFr6nVJLc4M/J5StaZaQyehiA7li9TubGLykggG8WfJYYRBa2vCr01CjlChOXIY0cuft4kKR+xHLo18Iop30zi/28Li/wBuIfdGvhCujXwjLX0zi/28K5+3h90fsQro/YjLX0zi/wBuIXF/t4fdH7EK6P2Iy19M4v8AbwiiH3R+xHWjLX1FdjoRD7sdAjLX1E0RqiwRESwRg3f+kZa8q7aiKy+qCN0nEN2xXmEgtd8f0jTCUmVRUmGDVovrlxVILx0NK5HjFNVPGQKmBvVAunHPEMxpEapvRDuHxAprXshoQSZjsAQSzsVcgYa10zDRG1U1b8Nie6g3wya4FOguntPeKGOWpHJPVqNY5ZQyP8Su5y0PtY5JrlpvjDNBoAf6oXHYUKOheguRodnWMEXgt+rKM/Fiz7QmIDJUwd2YY9oiVRl8Kb2XlpOIV0qdsI2ctzjDbHa76AcyK5VzixLU6X1EcRaoF0GE2RZGC2Je5/rRHBJAWSkm7k+J64uSE0X/ACf6kQrUeUXF0vhpSNdxQNRQqGHVEkhOMRGY2OXh1nAdsVV7bkpet7q5XjRPjB8gnaHOxCPLC2ajA0omtYhtCS6ScWOQGmkBF8LUZSzQ05KMO898MXwsSSDxZHdWAGO2VSx3ZRAiONAr7xp6KvCEeEaeirwh7jtknDcizQmgSOEaeirwhfeNPRV4RrjtluG5FmhNAn7xp6KvCF9409FXhGuHZbhuRZoTQJ+8aeirwhfeNPRV4Rrh2W4bkWaONAr7xp6KvCHS+ECVEAIU5LDm5xi0jRbhvRRoTQ9K0kOC4yOo1hUgASol0YKMxBJtCZjlBCmZ2L44e4xQ4S2+4i4MViu5GB7zTsVrAzZu1pcoBwos7szFRz7gB/vCkHRdLKctnVaNSCf9v1hikH9gxSRwolZhY7En/VFyRtWSvmrD6E3T/cA/Y8aFMseNFGtBx+cVpiYI2hYGsU1qB1i7BC46j9ExchJCSogsktQEgglhFZSAXcA9dYvpZqJJ5Bf6uyKbCsOhKjakMto5B7PfEzBs4j2gORTUQW5os+8IZChQouvUSiSzybymwiOCNisKkqBIy1GcK4wFKq8MaccUQsabiWcth8Ynk2pg2X6xFdpEZwjlK8niOJRyRMYKILMjF2blIzgXtjbQQtQe+vPr9oj3CupEVto7XKE3U0URU9EUIP8AMWBGgrmGEyLPg4cmoTu1Vu0GJ3DFIH3Oy9yvUpUwG3nf0uzZsybVR5L50QDuGvUCYms2zCvmpUvfzE95cnuEE7FZEguvlK34AaAYAboMy1MD/tBLnxsNggbUz/pj5lBRwVnerR2qUfcoQpnBmYksUSxTVf1weVaQQHTm/PFTHJs8XxRuT0kq00wicO3PX5QNqPl0+Fm/MiujL75n1QvMiujL75n1QVmW0A0r4QwWx8oe6dz1KkbaRt0Q7zGroy++Z9Uc8yK6MvvmfVBWXbNYsisa6dz1KItbjt0QLzGroy++Z9ULzGroy++Z9UGlLAxiFVs3Rg07nqUDbHDbohfmNXRl98z6oXmNXRl98z6oJeWnSOeWnSDdO56lL40+XRDvMaujL75n1Q+XsVQOCBkSL7saFnURg47YveWnSJEWwZwLhOZPUo+NPl0UyUsGEdjojrQyjeQfhBYOMQ4xTUfEdoHeN8CtmbPTNRyUodNFOVvmQaKAYinYdY086aBQxQk8guFLO4qJHdCFrshlzXUy1tayDnpgqK+Dx6Cf8KlA/wBzxRtGxSnVP8wcfmT8QI0nlp0jotj4iDcIyKQW7cLLSrdNkslXKTkDUN7Chh2FoLWe0JmJdBwxB5yevUb/AHYRPbbGlQ5IDHFJ5pOu47xWAE+QqSoLQSz9oJ9FWRcPuIfeAMQccD7FX/xWkYZ+/wAhaOUk9JuQrurTtiqU4xPsq0ompvAVukKT0VVYj2dOo6VcqTjFmmV572OYYKqFNIi2gOQez3xbUmkQbQHIPZ74cZrUz9Y5oPChQouvXXDGnCKDqEZgx6Wdhy7gPGjmvgNKelnEapAiV59taSGx5rO3aRXnLCUFRyy1Poj57ng9M2SjDjRjoO30v28ZnhGySmWFXhzicnLgZnBld8Q+4hq57LSLn45DFULPLK1FR5RfDpLOXViTuDZiDSbFce895+U+LwS4JbEBQpalBJQkNrfUUkkVDHBPZBjaOyEAqJmhSnOQctiedjlCF7SS4+nJddrvvIpt7KzUlFRBOalknP8AeZjKI4UKvDkIZ9VO35o3kmxS1II40V5rgUNX9KjUhi4DArndZqlMSY75wghIoag4c0U6nMOtZ5Qx5oqQA+GkFjssED8fX0Rk/tPlpHbbsgXwFTnoMQM+tQyrGvBRLXR3/tZu68dVLjSyNhSxUzUnFqBqYuL1PdFa0bFlh/xg+LMNSOljSDeap8N+yAhMXLGrIxdGxU+tGLOwxb+aLFl2QjHjRgchg4HSjXgsGulBLQ5P7wiIJg/O2XKq85LjJh9UV/Nkv1oxIwGGIPOg3gluPQoS4XFQZFgQP+anuT9X7aHiwJf+KO5P1QZCW65AjLhXYNzNmSz/AM1PcPqiIbLl+tHcPqjSEQ1yp2NWUMtu1Jcs3VKCS2b/AABgvY9kSyf4yRjkMB/ijDcLZd21KDuwTXshZkwF22WjfkPRoKCgFAgg4EZ5e8Qrkc4L2NK5IvLCWfTpKriIOStjIP8AzRg+A+qM126hXpFlQtagtyFcjS+Y5QLccnFsB9XV3wvMkr1yc8hgG9rfBvNU+FU291mrsRTrMFAuHcMRqNP1yIEaOfsJAD8aMqMMTlzog80o9aMdB386AYIhZt9jpGaw9mnKss/O7gfaQd2vxEadeBI0poRi8UuF2yEploWlYWRzmZwD2nNvzGJ+DCUzpDKXdKOTUCoxBqRkW/wwoOp5L1bQOLSFRufc+6hUmnbEG0E8hXV8RB87IRd/ijPIb/airtvZiEyZhEwEhIpStRTnGHa4SF59MG+OayEKFCjsXtrhj2FEqTc/hliAGc4Afz9ffHkCcY+kjZfZHeY4bXUuQpVKPFXm8zin/hq1zzI9rSMNtZl2ojAXkpbQMkfOPbrRZC55Ix1PRUY8StxPlinx44e8ROjVvkkaApbPZ+EcdY0XomxJUtNnBuEqUgrONXUCPS9oRkuHyliYBJviXdIU15i1DeqaY46x6lsuWri5YuhuKlZnHkxT4QbERNl35ksXkAFJcuDQxy8YN0yVaVIh946+S8CglLm2oAMZzNRitmygenGPcNm8C7KuzpmLlAqUlSiok1L/AK+EdVoq3IwV2DCV5dse2WlM5BmGaUObwUVsaHXN2jS8PLSUSwqXeQolIvOp25VASTplG2svBzZqVpKUS7wNOWcYCfbPLayyqMOM1fIxzMqhzgI2/KV9IlwdtP4XnGzOEi5d++pUwlDICiSApxvoGvdfiKlot9oPKUqYAc3UE9jUizwV2bx9pSgYnDcSQl+x37BHrh+zeRdKQFFdQVFZN7kg8oZg/GK1ajabohUa2cV5fwX4TLlzkomkzJazdUFVIejpJqMY2nDHbyZNmQZMshZIAUQGFC5oa80YxljwCnom0lTjdXklJBukZ3uqNTw82qmRZpMuYgmYQ4AUUkUS7kZfOFc9rnC4lNKSC6F5wLdaJhP4itTy7iRlqAITT/Wf/cn6omk7bmFXJlpU1QDxi+1iowQs/CK0AuqzIUNOKUPGKEuGgHfMJo2PfRCEbUnylc9TjJRvDXAuCI9O4M26RaLI5lG+cWZrz6ku1B4R5htq3idOKwgSwQBdGAakek/ZC/EzAADyszvg1TcaHRBUKtIVAQgPDnhCETRKs6bl1IvFg/UBgNXxrGRTaZ8zBUxWrFR90EeG6nt8/wDmH+VMa37PeCku0Sb8xN5I9FyBeJU5LYlgB2QHPDKYdGaoxgbIGixdktdrlEKTxtKsQop7QaRBtrahtE5U0pCSoBwMHAAMe2Svs+sp/wCSB1LU8eRcN9nJkW2ZLTgG3nDM5mBRqh78sUxGErR8B5soWdloUpV4FJADAX1O9REPDPhSlE25ZU8XyReJAcaAAUFK90HvspkXrOqgNcyR6So884VKe2T39YR3U+EGmQ55btP5UODDzUMaRh5KNNotEwPxi21My6OxyPCO/wDEComKP8s1z3BTmLGzNrzZaRdkJXRgpSFqoH0LZmLszhPaFBjZpf8ASWPjGJcDgB36rpA59+i5wc4WLTMCJ/4ktZYvzkk0BvYtX3x6CbVZjxZEpbp51E1cB2rXtePH02KY/MVj0T8o992HJK7PLVdBdOLmtTAqvawiPZcdezmpiMDyWW4T8RNss8IlKSSgqSSE+hyjgddIxnAO1ITMWFpKksCwxcPv3x6zwqk3bDPJAH4SszShjyr7NJZNroH5P6/CFbUBY48vynZRcKdwnfTyW7Fusl4q4mZdIu81GOZZ2Ax74Gbfn2c2KakSlhTXklk05SWcu8bZdkVd5icTmd8DOF9mIsdo5IA4lWZ0hWV23h6armbZXgySOi8UhQjCj2V1JCPf1KL0Ur8yq+MfP5j0OUuXdFDgNdI5bRTvwuWvW4cYT6rX29BIVy1JoOVeNKKD1LaR4ztRRE9ZzvP20jcLKND+6xh9rn8eY3Sidnp3HR5f6Rs9XiSYjLXmvWdjLK5CZiVKYy0+kqgCknXSINoJmcaZfHG7dJUm89Uuw7QB+zGO4JbQSZa5a8UppvSVJ9xcdogypUpywLdsQFGCQT5ZKNoqljsBsc15jNllKiDQgkHrBaN1L+05rMJYQsKAaiuSXdxU4V0iptTYAWoqSl+0pV1PUFt4eBo4NH1aqf8AUT9EO+H/AHA4LubWpkfcEL2etSp6VDG+FE6MbxPcDHon2nTFKsUgrdyUkg63S8A9m8HQkBSwEpJFA5KqvVRycYBoL7Y2emdKKEpchlJdwKUNR1+MI6XODoyQNoYHBox8+ay/2flraj9+kmPVrfbilSGmFF5XKqSyTnXBgB3x5tsnY/FzAooAHpVJLOC3eB3RoZgljAEjX4dcEsvuvHBc1otAEBkH1W3SovRRw6SvSL66NHlv2pJVx8tRcgoLVJz37mgzel6GKW1bEiahmrkC5G7Nwd41jNpXHXhilpWwTDhAOsrLcHbbISSLReCXfkvUszKatMuswcmbT2Y1EqP54FK4NnoHsmD4pjsrg8X/AIf5luO5IHvjOa0mYPsu3jU/5DqUM21MCpt5KVJSoC7exKRRz3EdkbX7PiRZppCyhnLgtXKmcCrbsG9doFkJYlynMlgBRg9IIbEsQlJIWANAHO8uTBguAbEQo1rTTuEtMk6LNcLJKhaCpVb6UqfewSe1x4iLvBjhoqyoKClSkvRlFLZ4DHE98Gtr7ORNTQVGRdj2guD1QAXwbPQPZMHxSYY5XSCtStFN7BeIB1laIfaqw5Mtb71n5mMTtm3TJ05UyYCFLY1fmtyccaZwWkcHS/MbepV4dwAfti3b9ghRSwvkBiSSCS5OXWYDQGmQ0qnGojC8FofszQTZ1MSK5Ej0laGMfw32eqVa1vgs3gdaB/GvaI0GxbGJaSFjqAJLCpqTvJiXaVglzU0od4cHrHxFYDWFpv8APBc5tjOIRphjP6QDYW0rJcu2lKrwoCCpmq1E51i7adqbOCSUJWo5B1j3tFCbwarzH6lt4KB98Rjg4fVq/qD6IBY0mYPsurj0/wCQ6lU5O0ypQAloqQGeZn/jj0Kx2ybcTxc1QQ3JHs5Rl7BsBjygEDNnKiNLxwHUBGjTxYDMWHXFGNEzGC863Vg8AMdj5GFDws2tNTZFJWsm+LtcyTj+UK7oz/AW8lZWksa1/lSX/wA47orcLtp8ZMTKTgjL2jl2DxJgtwesyUIN4YC721Kv7iR1AQpAy3/AXR9VGz4nHnqfhae0W+cU0mkV164FcI7XO4iYFTVEFLEPiCQGh6lS2wOO+KPCBaOIWwLsP8wirGtBGG2i81hqGoJOu6xsKFCjtXtrhjZ2a3MALqcB6IjGGNKhVO74RKovPts/THn+kY8ppzUflEY3ap/GmfzfARoUTafrAuXZwu0zLyrrEMWdiSkd7EsdWiBcKf1eR/SawS+8OX7VCzmZLImBJDZlJukZg7jGzs+1UzhfCU1xF0OC2HXR9/uAbQkplXJiFBaVKAIugLYuxSvnPQ1Ua76xUtj2eeeLIyJbml8Q2jhxplEmVOMZjHvDHVd9ooAiJWwNof0U7uSIelIKXAarEVbBwRpnugJYduIXQ8lWhND1K/2PXBuzK5O+91Frp/SGOGGq8k03tP1IjORLSAm6l0gXi6jXPDriKZaEhSQAkhtCcW1AizaRhryaXg+AxMUrWOUHGXSCtIm0SqPMKmqbUi6n8o/YhxljkkBr2VWBdjj+6wxZivtPaPEolqYqqcGpyqHvp3axU4KDGuqG6FbmEAkJSGBaoc+Pwhhneyn8oivZ7aJiQtOCq7946wXiYQQAUHy0wVJx3spPY3iKwkyBfAqxD72a8e3LsiJ/38YtJ5yf5B/+cZKPMqIzRklI7H8TjC472U/lERvHXhoCWTupEzRmkNmwY9hEMmS2JGhI7oa8S2k8tX8x98ZbTNRNCaOvCgoeq40Jo68J4C3quNCaOwxc4AOSGGJyHWcBGwGaIaSYCc0Ctt7XEpLJqs80ae0d3v6niptPhOkcmVyjr6I+r3dcBrPZVTFX1ubxcD0l9Wifa7nibnCMcvyvRs9lIN5/fNSbIsSlrvVJJN3rzWer3toY10mQEpujABodsrZplpcteUg9QSKXRpDtYDROJzU7TVvmBkEwjk9sUtvSwZSnyYjrdviYvHm9sVNuH8FfUP8AMIo3Meigz7xjqslChQo7F664Y1Akhhy04Dpafyxl4OCSlhTIZn5wjxK4rVGEq1c9pP8Ad8oF2mYqXOKxUFq1Y0Dh8iCPAGCcu6zgCiHbJwQgfOKs2tXunVPJ90c7geanQqCkTORUcza8soa6bwaoABpza3mBGoTpQMGFzppUXLdmAAoANwAAg9ZbDeCnmTKXfTOagPjDJ9lUFEXljdfNPGJU/wDGfpb7/C7XWqmRiT0+UBixIt0xFErIGj8nuNILybK5YrmYH0joTD/I9Fr5oPPOJrrFTVccC0dfhJ4mluenyqH3hnZqB/wj4NHfvHO1T+WCitnEAcs4+sPzh9r2XcPPXiw/EJyB13xO9/4HX4W41HP9IP8AeCdqnu/WGT9tzFpuqukMRhrF42c9Nf5zDLbLKZbhZJU6TemMGzLKNaFu+MXgZtHX4RpVaT3Q3PkE3g3aWWUEsk1c4BVB4/AaGNMZQ6af7q/24RldnSmYhqVJxBVu1AFOsq1gp5UrWDN4kjJcdrc2/EYjNFjKAHPT/d8oyds4VzeMPFsEiiXFboF2tcx74LG1q1I6sYpmznpzPzn5wHAzuhZ61JgN4Y8pQ37zzvZ7v1hfeed7Pd+sEfJj05n5z84Xkx6cz85+cDHb3+F0+JobewQ77zzvZ7v1jquFE8lzdru/WCPkx6cz85jnkx6cz85jY7e/wt4mht7BD/vPO9nu/WF9553s936wQ8m9uZ+dUdFm9uZ+c/ONjt7/AAt4mht7BDvvPO9nu/WOfeed7Pd+sFk2TDlzKnpndv3xzyWh5czEemd++Nj/AB9/hHxFDb2CEnbtoXQeCAfgYhmyZ0w/iqI0vqr2Jx7hB02EOQSo0zUTl1xNZpSEFF1CcsvaMaHaABbxdJuDQfwhVg2GTUJf2lhk9iM+3ujSydmolBTOpeajnl2RXTbDdyx+AgjOVzsMoF2MTmud1d1bDIbJySlhieSew5RW1iS0WhSUhgnmHuzOMCfK1Vwh1zOgYIgrDtint3+Crs94iI2pTZRBtSeTLUDoPeIZuY9E1Mi+OaAwoUKOxewuQclKdgXTTEingSfCAZg+tACQbyTQMA7mmVIRy5LTpgpBNSOS9LrO2b3nbR6Qzi09MflV8oaJVKqT/d8oXEjpJ/u+USXIrkialCJhBvMkKNCAyVJLVzMMtMiYVKNxRGrpwZ8i2HuhiJDomgKS5lFscbyN0WvOGATLVdAYc2qS5IPKfEmrxGoXD7BKtTYxwh+GyilWaaC/FKzaqcWO/r7o6bPMI/hqDJALlO8a7vCLqdpKLEy1E1DtLzc4FVamJpduUxHFr19A6nNfXHKH1pxaOvei6DQoRg7v+1WVs9bD8IU/6gft5UOttnmE/wAFnIIZaTjQPXd74JI2qoAfhTcR6v631hszaCnDSplGx4t6Yen+3iYqV9WhVNCz5AoB5BN9UrXFPz3iOTbKshI4pRYEuSnMtSuGAgybYvHilEOOhQggh+Xuzx7I4bev1a/7BkB09wxhhUr6tHVTNms+jigqbJMGEpWJGKcRU56Q42Ob6pXen5wURtAl2lrxUDzMTyVDnxN5Wt34he6iMyTTlakwX1qzTg0dUG2Wg7MmUENlms/FKbV051GcLySb6pXenPDOC67QsuDKXk9EPyRd6UOTalvSSsnqS7hiPTemm/GCa1QDIdflAWSiTme5+EHFkneqV3p69dIb5PN9WrPNOWOeUG/KVkNxMwggZJwYBxytwhLt0w4yl1rggdLDle0dYTj1v4jr33um8HQ3PQ996IKLLN9UqlDUY137j3R0WSb6pWD4p+cGU2qY5IlTOUXLBNcaUVhX3Q3yxfql1OiMS3tUwHvjGvWmAB16+6wsdCJJOunT2QgWWb6pWD4pwZ3x0rC8km+qVTentz3QYNrXgZMzqIT0bvS0rCVa1+lJWznEIxqc15Xj4RuPW0aOvyj4OhqT0KFS7PNZP4SudqnO7vheSzbqjxSmfVOpHvIgxKtS0hI4qZVWaZb9nK9r3QlWxZSocVMywCNcefjSCa9W9gBdnOdEBZKN3Em9GUa9UK8jnOfwlVTSqdANdaQ1EiY6PwlZZp6R3wYFqWFFpUxwkDBDhmVhf1hibSeT+FMYsPQ6RON+GbWqYyB5cuqV1lpYQd5mc+80KRZJpH8JWL4pwbHGL0+aoPelqAJAe8k4lhQVxieZbFkVlrxOSKXgPb3CINoTycULTy01IQ3O3KPVnAbUquIvAAJjQosBumSnWmzXkipok00OQwgX5IqvJMHpD3aJfk6YiteyK0qXeC681JVhjUD4x0XlyOpA4oSbIpuaYrbUllKC4Z2A68fgYPoQDJWcwUsdHKngTwjbi8fSDdxh2GXIsogOBWbhQoUdy9Fcg3JkkgNU3R2BhASDkmawFAQUgEHDAHLeBCOXLacguiSokhi4x3dekd8mVp4j5wjaMXALl2qzh2ZiMjHONT0E96/qieK4sFYs1mUy6ehqOmiL65KyskpY5hxSg3wPkTUsvkJ5mq+mj2otLngLIISovi660HtQplWbHfqr8qzq090XrNZSxp7oHWeanoJ71fVBWxlJfkjsJfxJjndK6WtCsea1tzTQ03w5ezlAgkFyN26LwlAUJTj0TD5lnBIwNMg2kc94q1wIN5MwL50btBfwiPiILeRx3yKDfS8NZ+xSKK/7sz/OqLSkkkm6K4hx9HvBwziSzgIvhSZj8bMNJU1QIKyQQUpINCIl49PRm/0J30ROoxtSLwVWOfTm7qqoknBnwod2DMB4AdkdMpRBF0HX+2tUlsBkeuLCpyejM3PInEPl6ERmYMGmNl/w87AYejuGDd9Rz1KRmWtnLXvYK9N+EOdGene5UPk5zS+I63HV1Yud+EcEkirVx69XoPidSYseUf8Ac/oWjduwoKQ3j9yv/GtHdhhCNa+cWb67p3FsYPxw02URlmjpGbdqQnTQdsJcokMRSmWQF3SvbDwsAGkxzn5PPw38lz3xy+NF1L/+nn9+GNIN17YLWY8/MoS10hz8OXkE0pLHkhi79oY1u7oRkqJJbHtZyS3NBxf5CHmaHcJXpWzz3bFiQkUeEJm5eL/+nn+PJ9ze8HGm4GWsyyx+Vg8EQ5+eeHwu8SotQVUTSjE3TkK+B3xzi1aChBGD56J3ZAdsOSsOCRMNS/8Aw896s9QnFoS5rg0mf+NP3u/J3mENN8f8fuqB7Z+89EziS5wPJ3AYA0F0gYYNvh4lq5OGIOdKnwq74w4TmJ5K2b/49o06uyG8YHHJXVv/AG8+jGhHJxYCpf3AOabsCGY8/nmphwxBfhy+OSiCVNgMTpUkahO/ID4mttm9dr00M+l9/nFtUxwGTMo9PJ55yxHJ0iptQEy6IWBfQQeJnIS15zVQYd8PTpBtQENy1ny5+n9JKlQupkF3pHx6/wBlT7Ndw6h/DU2HRXSGJstxEyoe4oHRgZZH+aO7MZ+YeYp8cbq6xPaByZlPRVr/ANGO0nFcAH0qumz3pICWBUEd96ZU9gjPcIf4ZwxTpGos4ZKKZI16U2Mvt8fhGmadaRSkfrWjELNQoUKPSXQuQXTaUMK5DMaQJhQCJUqlMPGKLeUI18RC8oRr4iBMKFuqXhhujcm1SwF8rFNKjG8g/Ax2ba5V43DycqiAcKNdR8ON1pZG1JYxV4/pBuwbakDGYjqK0iPP4UI6kCqtZdXrkrhDKUx46TU9NHzi+na0kms6Th6yWPjHikcaImyg6qsr2TZ/CKzTklSZqAApuWQguwNAogkVxi15ykeuk/1Zf1R4jCaAbIN0by9t85SPXSf6sv6o55xkeuk/1ZfzjxNoTQPBjdCV6FO4X2kKIEiSQCWPHoqHoefpFBXDycETQvikzUqTcSElSbpvX+UFEFuRV9YxjQosKDNkJXqPBzhWi0IUZhRKUkhwpaQFAihF5tC4yprBG0bZs6A6p8oDCi0q8EuY8dhRM2VpMgoyvUbXwzsiBSZxm5CST11YeMWNncI7POSSmYlLEAhZSg1D0BNY8njkE2VsZoL2TzhJ9dJ/qy/nC84yfXSv6sv5x420KF8IN0ZXrEnb0sTJwVMl3JVxSGUh1Oi8tq8ouMB1RZlbbs6mHHSwVpCgCtIpvLsDyhQ1x0jx6FBNkbutK9hsu25ExIWJstIUDRS5YUG5NRephD/OUl0/jSv6kvU748bhNA8IN1pXrk3b0qUm+J6AxxStKjUXcEuc4Fbb4VonWdQTPCgLt1JICgAoeiax5xHYIsjd0pxELV7P28EnlTEgXFAdqVBqbyInncIJZSsCYKhTdvFfSqMbCihs7SpClAiVspO35YSl5gpdfsVMJ8FCAW0LaFpIvA4aYiBUKC2gGmQtw8sckoUKFF1Zf//Z"/>
          <p:cNvSpPr>
            <a:spLocks noChangeAspect="1" noChangeArrowheads="1"/>
          </p:cNvSpPr>
          <p:nvPr/>
        </p:nvSpPr>
        <p:spPr bwMode="auto">
          <a:xfrm>
            <a:off x="0" y="-8858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hMSERUUEhQWFBUVFBgYFBcYFhYXFBUUGBgWFRcYFxcYHSYeGBojGRQUIC8gJCcpLCwsGB4xNTAqNSYrLCkBCQoKDgwOGg8PGiwkHCU0KiwsLCwqLzQsKiosLSwsLCwsLCwqKSwsKSwsKiwpLCksLCwsLCwsLCwpLCwsLCwsLP/AABEIAMABBwMBIgACEQEDEQH/xAAcAAABBQEBAQAAAAAAAAAAAAAFAAIDBAYBBwj/xABKEAABAgMFAgkJBgQEBQUAAAABAhEAAyEEEjFBUQVhBhMiMlJxgZGhFBVCU2KxwdHSBxYjkuHwM3KTooKywvEkQ2NzlDREVKOz/8QAGgEAAwEBAQEAAAAAAAAAAAAAAQIDAAQFBv/EADIRAAEDAQYEBQQCAgMAAAAAAAEAAhEDBBIhMUFRE3GR8BRhgaHhIjKxwVLxI9EzQmL/2gAMAwEAAhEDEQA/APK4UcMaFNkls5QnDoiPpn1Li4ln4UFrSpAHJQnHFhFCYmmAFNITjjZS4omFBCi3IkghdAWRSmd5A+MSzLECo3A6ciY3HGyN9D4UEDslR0ESDYhYtUgUGsNxmpgZQtoUHLPwfNwX3Sp6gpej5HOJJuwgFBsGzS2kJ4hswjiNFn4UFvNB3Q3zQd0NxwlvHZC4UFPNB3QvNB3RuMELx2QuFBTzQd0VrTs5SWzfQGGbVBwTAzoqkKJrNZCssIuI2MrMiC6o1uaJKGwoKeaDuheaDuhOMEl47IXCgp5oO6F5oO6NxwteOyFwoKeaDuheajujcYLXjshcKCRsDZCI5ljqKCmMMKgKXibhUYUEBKToO6OGUm8KBmOUMHJBaBsqEKDCbIOinmk4YgP4xBxKa0HdGvhbxA2Q6FBAyUtgO6I7RKABYCBfRFcExCpwoUKKLoXIIzrQtQZw0DoIJkqOcc1cZKFZ0AJvFqu4jGJZezlqFWZov2bZxAcmLBkqbnRylTpjUqtYbIRfAaiP9aN0WFveUSAkaMzdVIdY5JaZX0f9SIfaUKvKdbkY03aQpzXRMZJgTo0TSU4xHZ5RasWpCRX5QdFr6nVJLc4M/J5StaZaQyehiA7li9TubGLykggG8WfJYYRBa2vCr01CjlChOXIY0cuft4kKR+xHLo18Iop30zi/28Li/wBuIfdGvhCujXwjLX0zi/28K5+3h90fsQro/YjLX0zi/wBuIXF/t4fdH7EK6P2Iy19M4v8AbwiiH3R+xHWjLX1FdjoRD7sdAjLX1E0RqiwRESwRg3f+kZa8q7aiKy+qCN0nEN2xXmEgtd8f0jTCUmVRUmGDVovrlxVILx0NK5HjFNVPGQKmBvVAunHPEMxpEapvRDuHxAprXshoQSZjsAQSzsVcgYa10zDRG1U1b8Nie6g3wya4FOguntPeKGOWpHJPVqNY5ZQyP8Su5y0PtY5JrlpvjDNBoAf6oXHYUKOheguRodnWMEXgt+rKM/Fiz7QmIDJUwd2YY9oiVRl8Kb2XlpOIV0qdsI2ctzjDbHa76AcyK5VzixLU6X1EcRaoF0GE2RZGC2Je5/rRHBJAWSkm7k+J64uSE0X/ACf6kQrUeUXF0vhpSNdxQNRQqGHVEkhOMRGY2OXh1nAdsVV7bkpet7q5XjRPjB8gnaHOxCPLC2ajA0omtYhtCS6ScWOQGmkBF8LUZSzQ05KMO898MXwsSSDxZHdWAGO2VSx3ZRAiONAr7xp6KvCEeEaeirwh7jtknDcizQmgSOEaeirwhfeNPRV4RrjtluG5FmhNAn7xp6KvCF9409FXhGuHZbhuRZoTQJ+8aeirwhfeNPRV4Rrh2W4bkWaONAr7xp6KvCHS+ECVEAIU5LDm5xi0jRbhvRRoTQ9K0kOC4yOo1hUgASol0YKMxBJtCZjlBCmZ2L44e4xQ4S2+4i4MViu5GB7zTsVrAzZu1pcoBwos7szFRz7gB/vCkHRdLKctnVaNSCf9v1hikH9gxSRwolZhY7En/VFyRtWSvmrD6E3T/cA/Y8aFMseNFGtBx+cVpiYI2hYGsU1qB1i7BC46j9ExchJCSogsktQEgglhFZSAXcA9dYvpZqJJ5Bf6uyKbCsOhKjakMto5B7PfEzBs4j2gORTUQW5os+8IZChQouvUSiSzybymwiOCNisKkqBIy1GcK4wFKq8MaccUQsabiWcth8Ynk2pg2X6xFdpEZwjlK8niOJRyRMYKILMjF2blIzgXtjbQQtQe+vPr9oj3CupEVto7XKE3U0URU9EUIP8AMWBGgrmGEyLPg4cmoTu1Vu0GJ3DFIH3Oy9yvUpUwG3nf0uzZsybVR5L50QDuGvUCYms2zCvmpUvfzE95cnuEE7FZEguvlK34AaAYAboMy1MD/tBLnxsNggbUz/pj5lBRwVnerR2qUfcoQpnBmYksUSxTVf1weVaQQHTm/PFTHJs8XxRuT0kq00wicO3PX5QNqPl0+Fm/MiujL75n1QvMiujL75n1QVmW0A0r4QwWx8oe6dz1KkbaRt0Q7zGroy++Z9Uc8yK6MvvmfVBWXbNYsisa6dz1KItbjt0QLzGroy++Z9ULzGroy++Z9UGlLAxiFVs3Rg07nqUDbHDbohfmNXRl98z6oXmNXRl98z6oJeWnSOeWnSDdO56lL40+XRDvMaujL75n1Q+XsVQOCBkSL7saFnURg47YveWnSJEWwZwLhOZPUo+NPl0UyUsGEdjojrQyjeQfhBYOMQ4xTUfEdoHeN8CtmbPTNRyUodNFOVvmQaKAYinYdY086aBQxQk8guFLO4qJHdCFrshlzXUy1tayDnpgqK+Dx6Cf8KlA/wBzxRtGxSnVP8wcfmT8QI0nlp0jotj4iDcIyKQW7cLLSrdNkslXKTkDUN7Chh2FoLWe0JmJdBwxB5yevUb/AHYRPbbGlQ5IDHFJ5pOu47xWAE+QqSoLQSz9oJ9FWRcPuIfeAMQccD7FX/xWkYZ+/wAhaOUk9JuQrurTtiqU4xPsq0ompvAVukKT0VVYj2dOo6VcqTjFmmV572OYYKqFNIi2gOQez3xbUmkQbQHIPZ74cZrUz9Y5oPChQouvXXDGnCKDqEZgx6Wdhy7gPGjmvgNKelnEapAiV59taSGx5rO3aRXnLCUFRyy1Poj57ng9M2SjDjRjoO30v28ZnhGySmWFXhzicnLgZnBld8Q+4hq57LSLn45DFULPLK1FR5RfDpLOXViTuDZiDSbFce895+U+LwS4JbEBQpalBJQkNrfUUkkVDHBPZBjaOyEAqJmhSnOQctiedjlCF7SS4+nJddrvvIpt7KzUlFRBOalknP8AeZjKI4UKvDkIZ9VO35o3kmxS1II40V5rgUNX9KjUhi4DArndZqlMSY75wghIoag4c0U6nMOtZ5Qx5oqQA+GkFjssED8fX0Rk/tPlpHbbsgXwFTnoMQM+tQyrGvBRLXR3/tZu68dVLjSyNhSxUzUnFqBqYuL1PdFa0bFlh/xg+LMNSOljSDeap8N+yAhMXLGrIxdGxU+tGLOwxb+aLFl2QjHjRgchg4HSjXgsGulBLQ5P7wiIJg/O2XKq85LjJh9UV/Nkv1oxIwGGIPOg3gluPQoS4XFQZFgQP+anuT9X7aHiwJf+KO5P1QZCW65AjLhXYNzNmSz/AM1PcPqiIbLl+tHcPqjSEQ1yp2NWUMtu1Jcs3VKCS2b/AABgvY9kSyf4yRjkMB/ijDcLZd21KDuwTXshZkwF22WjfkPRoKCgFAgg4EZ5e8Qrkc4L2NK5IvLCWfTpKriIOStjIP8AzRg+A+qM126hXpFlQtagtyFcjS+Y5QLccnFsB9XV3wvMkr1yc8hgG9rfBvNU+FU291mrsRTrMFAuHcMRqNP1yIEaOfsJAD8aMqMMTlzog80o9aMdB386AYIhZt9jpGaw9mnKss/O7gfaQd2vxEadeBI0poRi8UuF2yEploWlYWRzmZwD2nNvzGJ+DCUzpDKXdKOTUCoxBqRkW/wwoOp5L1bQOLSFRufc+6hUmnbEG0E8hXV8RB87IRd/ijPIb/airtvZiEyZhEwEhIpStRTnGHa4SF59MG+OayEKFCjsXtrhj2FEqTc/hliAGc4Afz9ffHkCcY+kjZfZHeY4bXUuQpVKPFXm8zin/hq1zzI9rSMNtZl2ojAXkpbQMkfOPbrRZC55Ix1PRUY8StxPlinx44e8ROjVvkkaApbPZ+EcdY0XomxJUtNnBuEqUgrONXUCPS9oRkuHyliYBJviXdIU15i1DeqaY46x6lsuWri5YuhuKlZnHkxT4QbERNl35ksXkAFJcuDQxy8YN0yVaVIh946+S8CglLm2oAMZzNRitmygenGPcNm8C7KuzpmLlAqUlSiok1L/AK+EdVoq3IwV2DCV5dse2WlM5BmGaUObwUVsaHXN2jS8PLSUSwqXeQolIvOp25VASTplG2svBzZqVpKUS7wNOWcYCfbPLayyqMOM1fIxzMqhzgI2/KV9IlwdtP4XnGzOEi5d++pUwlDICiSApxvoGvdfiKlot9oPKUqYAc3UE9jUizwV2bx9pSgYnDcSQl+x37BHrh+zeRdKQFFdQVFZN7kg8oZg/GK1ajabohUa2cV5fwX4TLlzkomkzJazdUFVIejpJqMY2nDHbyZNmQZMshZIAUQGFC5oa80YxljwCnom0lTjdXklJBukZ3uqNTw82qmRZpMuYgmYQ4AUUkUS7kZfOFc9rnC4lNKSC6F5wLdaJhP4itTy7iRlqAITT/Wf/cn6omk7bmFXJlpU1QDxi+1iowQs/CK0AuqzIUNOKUPGKEuGgHfMJo2PfRCEbUnylc9TjJRvDXAuCI9O4M26RaLI5lG+cWZrz6ku1B4R5htq3idOKwgSwQBdGAakek/ZC/EzAADyszvg1TcaHRBUKtIVAQgPDnhCETRKs6bl1IvFg/UBgNXxrGRTaZ8zBUxWrFR90EeG6nt8/wDmH+VMa37PeCku0Sb8xN5I9FyBeJU5LYlgB2QHPDKYdGaoxgbIGixdktdrlEKTxtKsQop7QaRBtrahtE5U0pCSoBwMHAAMe2Svs+sp/wCSB1LU8eRcN9nJkW2ZLTgG3nDM5mBRqh78sUxGErR8B5soWdloUpV4FJADAX1O9REPDPhSlE25ZU8XyReJAcaAAUFK90HvspkXrOqgNcyR6So884VKe2T39YR3U+EGmQ55btP5UODDzUMaRh5KNNotEwPxi21My6OxyPCO/wDEComKP8s1z3BTmLGzNrzZaRdkJXRgpSFqoH0LZmLszhPaFBjZpf8ASWPjGJcDgB36rpA59+i5wc4WLTMCJ/4ktZYvzkk0BvYtX3x6CbVZjxZEpbp51E1cB2rXtePH02KY/MVj0T8o992HJK7PLVdBdOLmtTAqvawiPZcdezmpiMDyWW4T8RNss8IlKSSgqSSE+hyjgddIxnAO1ITMWFpKksCwxcPv3x6zwqk3bDPJAH4SszShjyr7NJZNroH5P6/CFbUBY48vynZRcKdwnfTyW7Fusl4q4mZdIu81GOZZ2Ax74Gbfn2c2KakSlhTXklk05SWcu8bZdkVd5icTmd8DOF9mIsdo5IA4lWZ0hWV23h6armbZXgySOi8UhQjCj2V1JCPf1KL0Ur8yq+MfP5j0OUuXdFDgNdI5bRTvwuWvW4cYT6rX29BIVy1JoOVeNKKD1LaR4ztRRE9ZzvP20jcLKND+6xh9rn8eY3Sidnp3HR5f6Rs9XiSYjLXmvWdjLK5CZiVKYy0+kqgCknXSINoJmcaZfHG7dJUm89Uuw7QB+zGO4JbQSZa5a8UppvSVJ9xcdogypUpywLdsQFGCQT5ZKNoqljsBsc15jNllKiDQgkHrBaN1L+05rMJYQsKAaiuSXdxU4V0iptTYAWoqSl+0pV1PUFt4eBo4NH1aqf8AUT9EO+H/AHA4LubWpkfcEL2etSp6VDG+FE6MbxPcDHon2nTFKsUgrdyUkg63S8A9m8HQkBSwEpJFA5KqvVRycYBoL7Y2emdKKEpchlJdwKUNR1+MI6XODoyQNoYHBox8+ay/2flraj9+kmPVrfbilSGmFF5XKqSyTnXBgB3x5tsnY/FzAooAHpVJLOC3eB3RoZgljAEjX4dcEsvuvHBc1otAEBkH1W3SovRRw6SvSL66NHlv2pJVx8tRcgoLVJz37mgzel6GKW1bEiahmrkC5G7Nwd41jNpXHXhilpWwTDhAOsrLcHbbISSLReCXfkvUszKatMuswcmbT2Y1EqP54FK4NnoHsmD4pjsrg8X/AIf5luO5IHvjOa0mYPsu3jU/5DqUM21MCpt5KVJSoC7exKRRz3EdkbX7PiRZppCyhnLgtXKmcCrbsG9doFkJYlynMlgBRg9IIbEsQlJIWANAHO8uTBguAbEQo1rTTuEtMk6LNcLJKhaCpVb6UqfewSe1x4iLvBjhoqyoKClSkvRlFLZ4DHE98Gtr7ORNTQVGRdj2guD1QAXwbPQPZMHxSYY5XSCtStFN7BeIB1laIfaqw5Mtb71n5mMTtm3TJ05UyYCFLY1fmtyccaZwWkcHS/MbepV4dwAfti3b9ghRSwvkBiSSCS5OXWYDQGmQ0qnGojC8FofszQTZ1MSK5Ej0laGMfw32eqVa1vgs3gdaB/GvaI0GxbGJaSFjqAJLCpqTvJiXaVglzU0od4cHrHxFYDWFpv8APBc5tjOIRphjP6QDYW0rJcu2lKrwoCCpmq1E51i7adqbOCSUJWo5B1j3tFCbwarzH6lt4KB98Rjg4fVq/qD6IBY0mYPsurj0/wCQ6lU5O0ypQAloqQGeZn/jj0Kx2ybcTxc1QQ3JHs5Rl7BsBjygEDNnKiNLxwHUBGjTxYDMWHXFGNEzGC863Vg8AMdj5GFDws2tNTZFJWsm+LtcyTj+UK7oz/AW8lZWksa1/lSX/wA47orcLtp8ZMTKTgjL2jl2DxJgtwesyUIN4YC721Kv7iR1AQpAy3/AXR9VGz4nHnqfhae0W+cU0mkV164FcI7XO4iYFTVEFLEPiCQGh6lS2wOO+KPCBaOIWwLsP8wirGtBGG2i81hqGoJOu6xsKFCjtXtrhjZ2a3MALqcB6IjGGNKhVO74RKovPts/THn+kY8ppzUflEY3ap/GmfzfARoUTafrAuXZwu0zLyrrEMWdiSkd7EsdWiBcKf1eR/SawS+8OX7VCzmZLImBJDZlJukZg7jGzs+1UzhfCU1xF0OC2HXR9/uAbQkplXJiFBaVKAIugLYuxSvnPQ1Ua76xUtj2eeeLIyJbml8Q2jhxplEmVOMZjHvDHVd9ooAiJWwNof0U7uSIelIKXAarEVbBwRpnugJYduIXQ8lWhND1K/2PXBuzK5O+91Frp/SGOGGq8k03tP1IjORLSAm6l0gXi6jXPDriKZaEhSQAkhtCcW1AizaRhryaXg+AxMUrWOUHGXSCtIm0SqPMKmqbUi6n8o/YhxljkkBr2VWBdjj+6wxZivtPaPEolqYqqcGpyqHvp3axU4KDGuqG6FbmEAkJSGBaoc+Pwhhneyn8oivZ7aJiQtOCq7946wXiYQQAUHy0wVJx3spPY3iKwkyBfAqxD72a8e3LsiJ/38YtJ5yf5B/+cZKPMqIzRklI7H8TjC472U/lERvHXhoCWTupEzRmkNmwY9hEMmS2JGhI7oa8S2k8tX8x98ZbTNRNCaOvCgoeq40Jo68J4C3quNCaOwxc4AOSGGJyHWcBGwGaIaSYCc0Ctt7XEpLJqs80ae0d3v6niptPhOkcmVyjr6I+r3dcBrPZVTFX1ubxcD0l9Wifa7nibnCMcvyvRs9lIN5/fNSbIsSlrvVJJN3rzWer3toY10mQEpujABodsrZplpcteUg9QSKXRpDtYDROJzU7TVvmBkEwjk9sUtvSwZSnyYjrdviYvHm9sVNuH8FfUP8AMIo3Meigz7xjqslChQo7F664Y1Akhhy04Dpafyxl4OCSlhTIZn5wjxK4rVGEq1c9pP8Ad8oF2mYqXOKxUFq1Y0Dh8iCPAGCcu6zgCiHbJwQgfOKs2tXunVPJ90c7geanQqCkTORUcza8soa6bwaoABpza3mBGoTpQMGFzppUXLdmAAoANwAAg9ZbDeCnmTKXfTOagPjDJ9lUFEXljdfNPGJU/wDGfpb7/C7XWqmRiT0+UBixIt0xFErIGj8nuNILybK5YrmYH0joTD/I9Fr5oPPOJrrFTVccC0dfhJ4mluenyqH3hnZqB/wj4NHfvHO1T+WCitnEAcs4+sPzh9r2XcPPXiw/EJyB13xO9/4HX4W41HP9IP8AeCdqnu/WGT9tzFpuqukMRhrF42c9Nf5zDLbLKZbhZJU6TemMGzLKNaFu+MXgZtHX4RpVaT3Q3PkE3g3aWWUEsk1c4BVB4/AaGNMZQ6af7q/24RldnSmYhqVJxBVu1AFOsq1gp5UrWDN4kjJcdrc2/EYjNFjKAHPT/d8oyds4VzeMPFsEiiXFboF2tcx74LG1q1I6sYpmznpzPzn5wHAzuhZ61JgN4Y8pQ37zzvZ7v1hfeed7Pd+sEfJj05n5z84Xkx6cz85+cDHb3+F0+JobewQ77zzvZ7v1jquFE8lzdru/WCPkx6cz85jnkx6cz85jY7e/wt4mht7BD/vPO9nu/WF9553s936wQ8m9uZ+dUdFm9uZ+c/ONjt7/AAt4mht7BDvvPO9nu/WOfeed7Pd+sFk2TDlzKnpndv3xzyWh5czEemd++Nj/AB9/hHxFDb2CEnbtoXQeCAfgYhmyZ0w/iqI0vqr2Jx7hB02EOQSo0zUTl1xNZpSEFF1CcsvaMaHaABbxdJuDQfwhVg2GTUJf2lhk9iM+3ujSydmolBTOpeajnl2RXTbDdyx+AgjOVzsMoF2MTmud1d1bDIbJySlhieSew5RW1iS0WhSUhgnmHuzOMCfK1Vwh1zOgYIgrDtint3+Crs94iI2pTZRBtSeTLUDoPeIZuY9E1Mi+OaAwoUKOxewuQclKdgXTTEingSfCAZg+tACQbyTQMA7mmVIRy5LTpgpBNSOS9LrO2b3nbR6Qzi09MflV8oaJVKqT/d8oXEjpJ/u+USXIrkialCJhBvMkKNCAyVJLVzMMtMiYVKNxRGrpwZ8i2HuhiJDomgKS5lFscbyN0WvOGATLVdAYc2qS5IPKfEmrxGoXD7BKtTYxwh+GyilWaaC/FKzaqcWO/r7o6bPMI/hqDJALlO8a7vCLqdpKLEy1E1DtLzc4FVamJpduUxHFr19A6nNfXHKH1pxaOvei6DQoRg7v+1WVs9bD8IU/6gft5UOttnmE/wAFnIIZaTjQPXd74JI2qoAfhTcR6v631hszaCnDSplGx4t6Yen+3iYqV9WhVNCz5AoB5BN9UrXFPz3iOTbKshI4pRYEuSnMtSuGAgybYvHilEOOhQggh+Xuzx7I4bev1a/7BkB09wxhhUr6tHVTNms+jigqbJMGEpWJGKcRU56Q42Ob6pXen5wURtAl2lrxUDzMTyVDnxN5Wt34he6iMyTTlakwX1qzTg0dUG2Wg7MmUENlms/FKbV051GcLySb6pXenPDOC67QsuDKXk9EPyRd6UOTalvSSsnqS7hiPTemm/GCa1QDIdflAWSiTme5+EHFkneqV3p69dIb5PN9WrPNOWOeUG/KVkNxMwggZJwYBxytwhLt0w4yl1rggdLDle0dYTj1v4jr33um8HQ3PQ996IKLLN9UqlDUY137j3R0WSb6pWD4p+cGU2qY5IlTOUXLBNcaUVhX3Q3yxfql1OiMS3tUwHvjGvWmAB16+6wsdCJJOunT2QgWWb6pWD4pwZ3x0rC8km+qVTentz3QYNrXgZMzqIT0bvS0rCVa1+lJWznEIxqc15Xj4RuPW0aOvyj4OhqT0KFS7PNZP4SudqnO7vheSzbqjxSmfVOpHvIgxKtS0hI4qZVWaZb9nK9r3QlWxZSocVMywCNcefjSCa9W9gBdnOdEBZKN3Em9GUa9UK8jnOfwlVTSqdANdaQ1EiY6PwlZZp6R3wYFqWFFpUxwkDBDhmVhf1hibSeT+FMYsPQ6RON+GbWqYyB5cuqV1lpYQd5mc+80KRZJpH8JWL4pwbHGL0+aoPelqAJAe8k4lhQVxieZbFkVlrxOSKXgPb3CINoTycULTy01IQ3O3KPVnAbUquIvAAJjQosBumSnWmzXkipok00OQwgX5IqvJMHpD3aJfk6YiteyK0qXeC681JVhjUD4x0XlyOpA4oSbIpuaYrbUllKC4Z2A68fgYPoQDJWcwUsdHKngTwjbi8fSDdxh2GXIsogOBWbhQoUdy9Fcg3JkkgNU3R2BhASDkmawFAQUgEHDAHLeBCOXLacguiSokhi4x3dekd8mVp4j5wjaMXALl2qzh2ZiMjHONT0E96/qieK4sFYs1mUy6ehqOmiL65KyskpY5hxSg3wPkTUsvkJ5mq+mj2otLngLIISovi660HtQplWbHfqr8qzq090XrNZSxp7oHWeanoJ71fVBWxlJfkjsJfxJjndK6WtCsea1tzTQ03w5ezlAgkFyN26LwlAUJTj0TD5lnBIwNMg2kc94q1wIN5MwL50btBfwiPiILeRx3yKDfS8NZ+xSKK/7sz/OqLSkkkm6K4hx9HvBwziSzgIvhSZj8bMNJU1QIKyQQUpINCIl49PRm/0J30ROoxtSLwVWOfTm7qqoknBnwod2DMB4AdkdMpRBF0HX+2tUlsBkeuLCpyejM3PInEPl6ERmYMGmNl/w87AYejuGDd9Rz1KRmWtnLXvYK9N+EOdGene5UPk5zS+I63HV1Yud+EcEkirVx69XoPidSYseUf8Ac/oWjduwoKQ3j9yv/GtHdhhCNa+cWb67p3FsYPxw02URlmjpGbdqQnTQdsJcokMRSmWQF3SvbDwsAGkxzn5PPw38lz3xy+NF1L/+nn9+GNIN17YLWY8/MoS10hz8OXkE0pLHkhi79oY1u7oRkqJJbHtZyS3NBxf5CHmaHcJXpWzz3bFiQkUeEJm5eL/+nn+PJ9ze8HGm4GWsyyx+Vg8EQ5+eeHwu8SotQVUTSjE3TkK+B3xzi1aChBGD56J3ZAdsOSsOCRMNS/8Aw896s9QnFoS5rg0mf+NP3u/J3mENN8f8fuqB7Z+89EziS5wPJ3AYA0F0gYYNvh4lq5OGIOdKnwq74w4TmJ5K2b/49o06uyG8YHHJXVv/AG8+jGhHJxYCpf3AOabsCGY8/nmphwxBfhy+OSiCVNgMTpUkahO/ID4mttm9dr00M+l9/nFtUxwGTMo9PJ55yxHJ0iptQEy6IWBfQQeJnIS15zVQYd8PTpBtQENy1ny5+n9JKlQupkF3pHx6/wBlT7Ndw6h/DU2HRXSGJstxEyoe4oHRgZZH+aO7MZ+YeYp8cbq6xPaByZlPRVr/ANGO0nFcAH0qumz3pICWBUEd96ZU9gjPcIf4ZwxTpGos4ZKKZI16U2Mvt8fhGmadaRSkfrWjELNQoUKPSXQuQXTaUMK5DMaQJhQCJUqlMPGKLeUI18RC8oRr4iBMKFuqXhhujcm1SwF8rFNKjG8g/Ax2ba5V43DycqiAcKNdR8ON1pZG1JYxV4/pBuwbakDGYjqK0iPP4UI6kCqtZdXrkrhDKUx46TU9NHzi+na0kms6Th6yWPjHikcaImyg6qsr2TZ/CKzTklSZqAApuWQguwNAogkVxi15ykeuk/1Zf1R4jCaAbIN0by9t85SPXSf6sv6o55xkeuk/1ZfzjxNoTQPBjdCV6FO4X2kKIEiSQCWPHoqHoefpFBXDycETQvikzUqTcSElSbpvX+UFEFuRV9YxjQosKDNkJXqPBzhWi0IUZhRKUkhwpaQFAihF5tC4yprBG0bZs6A6p8oDCi0q8EuY8dhRM2VpMgoyvUbXwzsiBSZxm5CST11YeMWNncI7POSSmYlLEAhZSg1D0BNY8njkE2VsZoL2TzhJ9dJ/qy/nC84yfXSv6sv5x420KF8IN0ZXrEnb0sTJwVMl3JVxSGUh1Oi8tq8ouMB1RZlbbs6mHHSwVpCgCtIpvLsDyhQ1x0jx6FBNkbutK9hsu25ExIWJstIUDRS5YUG5NRephD/OUl0/jSv6kvU748bhNA8IN1pXrk3b0qUm+J6AxxStKjUXcEuc4Fbb4VonWdQTPCgLt1JICgAoeiax5xHYIsjd0pxELV7P28EnlTEgXFAdqVBqbyInncIJZSsCYKhTdvFfSqMbCihs7SpClAiVspO35YSl5gpdfsVMJ8FCAW0LaFpIvA4aYiBUKC2gGmQtw8sckoUKFF1Zf//Z"/>
          <p:cNvSpPr>
            <a:spLocks noChangeAspect="1" noChangeArrowheads="1"/>
          </p:cNvSpPr>
          <p:nvPr/>
        </p:nvSpPr>
        <p:spPr bwMode="auto">
          <a:xfrm>
            <a:off x="0" y="-8858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AutoShape 8" descr="data:image/jpeg;base64,/9j/4AAQSkZJRgABAQAAAQABAAD/2wCEAAkGBhMSERUUEhQWFBUVFBgYFBcYFhYXFBUUGBgWFRcYFxcYHSYeGBojGRQUIC8gJCcpLCwsGB4xNTAqNSYrLCkBCQoKDgwOGg8PGiwkHCU0KiwsLCwqLzQsKiosLSwsLCwsLCwqKSwsKSwsKiwpLCksLCwsLCwsLCwpLCwsLCwsLP/AABEIAMABBwMBIgACEQEDEQH/xAAcAAABBQEBAQAAAAAAAAAAAAAFAAIDBAYBBwj/xABKEAABAgMFAgkJBgQEBQUAAAABAhEAAyEEEjFBUQVhBhMiMlJxgZGhFBVCU2KxwdHSBxYjkuHwM3KTooKywvEkQ2NzlDREVKOz/8QAGgEAAwEBAQEAAAAAAAAAAAAAAQIDAAQFBv/EADIRAAEDAQYEBQQCAgMAAAAAAAEAAhEDBBIhMUFRE3GR8BRhgaHhIjKxwVLxI9EzQmL/2gAMAwEAAhEDEQA/APK4UcMaFNkls5QnDoiPpn1Li4ln4UFrSpAHJQnHFhFCYmmAFNITjjZS4omFBCi3IkghdAWRSmd5A+MSzLECo3A6ciY3HGyN9D4UEDslR0ESDYhYtUgUGsNxmpgZQtoUHLPwfNwX3Sp6gpej5HOJJuwgFBsGzS2kJ4hswjiNFn4UFvNB3Q3zQd0NxwlvHZC4UFPNB3QvNB3RuMELx2QuFBTzQd0VrTs5SWzfQGGbVBwTAzoqkKJrNZCssIuI2MrMiC6o1uaJKGwoKeaDuheaDuhOMEl47IXCgp5oO6F5oO6NxwteOyFwoKeaDuheajujcYLXjshcKCRsDZCI5ljqKCmMMKgKXibhUYUEBKToO6OGUm8KBmOUMHJBaBsqEKDCbIOinmk4YgP4xBxKa0HdGvhbxA2Q6FBAyUtgO6I7RKABYCBfRFcExCpwoUKKLoXIIzrQtQZw0DoIJkqOcc1cZKFZ0AJvFqu4jGJZezlqFWZov2bZxAcmLBkqbnRylTpjUqtYbIRfAaiP9aN0WFveUSAkaMzdVIdY5JaZX0f9SIfaUKvKdbkY03aQpzXRMZJgTo0TSU4xHZ5RasWpCRX5QdFr6nVJLc4M/J5StaZaQyehiA7li9TubGLykggG8WfJYYRBa2vCr01CjlChOXIY0cuft4kKR+xHLo18Iop30zi/28Li/wBuIfdGvhCujXwjLX0zi/28K5+3h90fsQro/YjLX0zi/wBuIXF/t4fdH7EK6P2Iy19M4v8AbwiiH3R+xHWjLX1FdjoRD7sdAjLX1E0RqiwRESwRg3f+kZa8q7aiKy+qCN0nEN2xXmEgtd8f0jTCUmVRUmGDVovrlxVILx0NK5HjFNVPGQKmBvVAunHPEMxpEapvRDuHxAprXshoQSZjsAQSzsVcgYa10zDRG1U1b8Nie6g3wya4FOguntPeKGOWpHJPVqNY5ZQyP8Su5y0PtY5JrlpvjDNBoAf6oXHYUKOheguRodnWMEXgt+rKM/Fiz7QmIDJUwd2YY9oiVRl8Kb2XlpOIV0qdsI2ctzjDbHa76AcyK5VzixLU6X1EcRaoF0GE2RZGC2Je5/rRHBJAWSkm7k+J64uSE0X/ACf6kQrUeUXF0vhpSNdxQNRQqGHVEkhOMRGY2OXh1nAdsVV7bkpet7q5XjRPjB8gnaHOxCPLC2ajA0omtYhtCS6ScWOQGmkBF8LUZSzQ05KMO898MXwsSSDxZHdWAGO2VSx3ZRAiONAr7xp6KvCEeEaeirwh7jtknDcizQmgSOEaeirwhfeNPRV4RrjtluG5FmhNAn7xp6KvCF9409FXhGuHZbhuRZoTQJ+8aeirwhfeNPRV4Rrh2W4bkWaONAr7xp6KvCHS+ECVEAIU5LDm5xi0jRbhvRRoTQ9K0kOC4yOo1hUgASol0YKMxBJtCZjlBCmZ2L44e4xQ4S2+4i4MViu5GB7zTsVrAzZu1pcoBwos7szFRz7gB/vCkHRdLKctnVaNSCf9v1hikH9gxSRwolZhY7En/VFyRtWSvmrD6E3T/cA/Y8aFMseNFGtBx+cVpiYI2hYGsU1qB1i7BC46j9ExchJCSogsktQEgglhFZSAXcA9dYvpZqJJ5Bf6uyKbCsOhKjakMto5B7PfEzBs4j2gORTUQW5os+8IZChQouvUSiSzybymwiOCNisKkqBIy1GcK4wFKq8MaccUQsabiWcth8Ynk2pg2X6xFdpEZwjlK8niOJRyRMYKILMjF2blIzgXtjbQQtQe+vPr9oj3CupEVto7XKE3U0URU9EUIP8AMWBGgrmGEyLPg4cmoTu1Vu0GJ3DFIH3Oy9yvUpUwG3nf0uzZsybVR5L50QDuGvUCYms2zCvmpUvfzE95cnuEE7FZEguvlK34AaAYAboMy1MD/tBLnxsNggbUz/pj5lBRwVnerR2qUfcoQpnBmYksUSxTVf1weVaQQHTm/PFTHJs8XxRuT0kq00wicO3PX5QNqPl0+Fm/MiujL75n1QvMiujL75n1QVmW0A0r4QwWx8oe6dz1KkbaRt0Q7zGroy++Z9Uc8yK6MvvmfVBWXbNYsisa6dz1KItbjt0QLzGroy++Z9ULzGroy++Z9UGlLAxiFVs3Rg07nqUDbHDbohfmNXRl98z6oXmNXRl98z6oJeWnSOeWnSDdO56lL40+XRDvMaujL75n1Q+XsVQOCBkSL7saFnURg47YveWnSJEWwZwLhOZPUo+NPl0UyUsGEdjojrQyjeQfhBYOMQ4xTUfEdoHeN8CtmbPTNRyUodNFOVvmQaKAYinYdY086aBQxQk8guFLO4qJHdCFrshlzXUy1tayDnpgqK+Dx6Cf8KlA/wBzxRtGxSnVP8wcfmT8QI0nlp0jotj4iDcIyKQW7cLLSrdNkslXKTkDUN7Chh2FoLWe0JmJdBwxB5yevUb/AHYRPbbGlQ5IDHFJ5pOu47xWAE+QqSoLQSz9oJ9FWRcPuIfeAMQccD7FX/xWkYZ+/wAhaOUk9JuQrurTtiqU4xPsq0ompvAVukKT0VVYj2dOo6VcqTjFmmV572OYYKqFNIi2gOQez3xbUmkQbQHIPZ74cZrUz9Y5oPChQouvXXDGnCKDqEZgx6Wdhy7gPGjmvgNKelnEapAiV59taSGx5rO3aRXnLCUFRyy1Poj57ng9M2SjDjRjoO30v28ZnhGySmWFXhzicnLgZnBld8Q+4hq57LSLn45DFULPLK1FR5RfDpLOXViTuDZiDSbFce895+U+LwS4JbEBQpalBJQkNrfUUkkVDHBPZBjaOyEAqJmhSnOQctiedjlCF7SS4+nJddrvvIpt7KzUlFRBOalknP8AeZjKI4UKvDkIZ9VO35o3kmxS1II40V5rgUNX9KjUhi4DArndZqlMSY75wghIoag4c0U6nMOtZ5Qx5oqQA+GkFjssED8fX0Rk/tPlpHbbsgXwFTnoMQM+tQyrGvBRLXR3/tZu68dVLjSyNhSxUzUnFqBqYuL1PdFa0bFlh/xg+LMNSOljSDeap8N+yAhMXLGrIxdGxU+tGLOwxb+aLFl2QjHjRgchg4HSjXgsGulBLQ5P7wiIJg/O2XKq85LjJh9UV/Nkv1oxIwGGIPOg3gluPQoS4XFQZFgQP+anuT9X7aHiwJf+KO5P1QZCW65AjLhXYNzNmSz/AM1PcPqiIbLl+tHcPqjSEQ1yp2NWUMtu1Jcs3VKCS2b/AABgvY9kSyf4yRjkMB/ijDcLZd21KDuwTXshZkwF22WjfkPRoKCgFAgg4EZ5e8Qrkc4L2NK5IvLCWfTpKriIOStjIP8AzRg+A+qM126hXpFlQtagtyFcjS+Y5QLccnFsB9XV3wvMkr1yc8hgG9rfBvNU+FU291mrsRTrMFAuHcMRqNP1yIEaOfsJAD8aMqMMTlzog80o9aMdB386AYIhZt9jpGaw9mnKss/O7gfaQd2vxEadeBI0poRi8UuF2yEploWlYWRzmZwD2nNvzGJ+DCUzpDKXdKOTUCoxBqRkW/wwoOp5L1bQOLSFRufc+6hUmnbEG0E8hXV8RB87IRd/ijPIb/airtvZiEyZhEwEhIpStRTnGHa4SF59MG+OayEKFCjsXtrhj2FEqTc/hliAGc4Afz9ffHkCcY+kjZfZHeY4bXUuQpVKPFXm8zin/hq1zzI9rSMNtZl2ojAXkpbQMkfOPbrRZC55Ix1PRUY8StxPlinx44e8ROjVvkkaApbPZ+EcdY0XomxJUtNnBuEqUgrONXUCPS9oRkuHyliYBJviXdIU15i1DeqaY46x6lsuWri5YuhuKlZnHkxT4QbERNl35ksXkAFJcuDQxy8YN0yVaVIh946+S8CglLm2oAMZzNRitmygenGPcNm8C7KuzpmLlAqUlSiok1L/AK+EdVoq3IwV2DCV5dse2WlM5BmGaUObwUVsaHXN2jS8PLSUSwqXeQolIvOp25VASTplG2svBzZqVpKUS7wNOWcYCfbPLayyqMOM1fIxzMqhzgI2/KV9IlwdtP4XnGzOEi5d++pUwlDICiSApxvoGvdfiKlot9oPKUqYAc3UE9jUizwV2bx9pSgYnDcSQl+x37BHrh+zeRdKQFFdQVFZN7kg8oZg/GK1ajabohUa2cV5fwX4TLlzkomkzJazdUFVIejpJqMY2nDHbyZNmQZMshZIAUQGFC5oa80YxljwCnom0lTjdXklJBukZ3uqNTw82qmRZpMuYgmYQ4AUUkUS7kZfOFc9rnC4lNKSC6F5wLdaJhP4itTy7iRlqAITT/Wf/cn6omk7bmFXJlpU1QDxi+1iowQs/CK0AuqzIUNOKUPGKEuGgHfMJo2PfRCEbUnylc9TjJRvDXAuCI9O4M26RaLI5lG+cWZrz6ku1B4R5htq3idOKwgSwQBdGAakek/ZC/EzAADyszvg1TcaHRBUKtIVAQgPDnhCETRKs6bl1IvFg/UBgNXxrGRTaZ8zBUxWrFR90EeG6nt8/wDmH+VMa37PeCku0Sb8xN5I9FyBeJU5LYlgB2QHPDKYdGaoxgbIGixdktdrlEKTxtKsQop7QaRBtrahtE5U0pCSoBwMHAAMe2Svs+sp/wCSB1LU8eRcN9nJkW2ZLTgG3nDM5mBRqh78sUxGErR8B5soWdloUpV4FJADAX1O9REPDPhSlE25ZU8XyReJAcaAAUFK90HvspkXrOqgNcyR6So884VKe2T39YR3U+EGmQ55btP5UODDzUMaRh5KNNotEwPxi21My6OxyPCO/wDEComKP8s1z3BTmLGzNrzZaRdkJXRgpSFqoH0LZmLszhPaFBjZpf8ASWPjGJcDgB36rpA59+i5wc4WLTMCJ/4ktZYvzkk0BvYtX3x6CbVZjxZEpbp51E1cB2rXtePH02KY/MVj0T8o992HJK7PLVdBdOLmtTAqvawiPZcdezmpiMDyWW4T8RNss8IlKSSgqSSE+hyjgddIxnAO1ITMWFpKksCwxcPv3x6zwqk3bDPJAH4SszShjyr7NJZNroH5P6/CFbUBY48vynZRcKdwnfTyW7Fusl4q4mZdIu81GOZZ2Ax74Gbfn2c2KakSlhTXklk05SWcu8bZdkVd5icTmd8DOF9mIsdo5IA4lWZ0hWV23h6armbZXgySOi8UhQjCj2V1JCPf1KL0Ur8yq+MfP5j0OUuXdFDgNdI5bRTvwuWvW4cYT6rX29BIVy1JoOVeNKKD1LaR4ztRRE9ZzvP20jcLKND+6xh9rn8eY3Sidnp3HR5f6Rs9XiSYjLXmvWdjLK5CZiVKYy0+kqgCknXSINoJmcaZfHG7dJUm89Uuw7QB+zGO4JbQSZa5a8UppvSVJ9xcdogypUpywLdsQFGCQT5ZKNoqljsBsc15jNllKiDQgkHrBaN1L+05rMJYQsKAaiuSXdxU4V0iptTYAWoqSl+0pV1PUFt4eBo4NH1aqf8AUT9EO+H/AHA4LubWpkfcEL2etSp6VDG+FE6MbxPcDHon2nTFKsUgrdyUkg63S8A9m8HQkBSwEpJFA5KqvVRycYBoL7Y2emdKKEpchlJdwKUNR1+MI6XODoyQNoYHBox8+ay/2flraj9+kmPVrfbilSGmFF5XKqSyTnXBgB3x5tsnY/FzAooAHpVJLOC3eB3RoZgljAEjX4dcEsvuvHBc1otAEBkH1W3SovRRw6SvSL66NHlv2pJVx8tRcgoLVJz37mgzel6GKW1bEiahmrkC5G7Nwd41jNpXHXhilpWwTDhAOsrLcHbbISSLReCXfkvUszKatMuswcmbT2Y1EqP54FK4NnoHsmD4pjsrg8X/AIf5luO5IHvjOa0mYPsu3jU/5DqUM21MCpt5KVJSoC7exKRRz3EdkbX7PiRZppCyhnLgtXKmcCrbsG9doFkJYlynMlgBRg9IIbEsQlJIWANAHO8uTBguAbEQo1rTTuEtMk6LNcLJKhaCpVb6UqfewSe1x4iLvBjhoqyoKClSkvRlFLZ4DHE98Gtr7ORNTQVGRdj2guD1QAXwbPQPZMHxSYY5XSCtStFN7BeIB1laIfaqw5Mtb71n5mMTtm3TJ05UyYCFLY1fmtyccaZwWkcHS/MbepV4dwAfti3b9ghRSwvkBiSSCS5OXWYDQGmQ0qnGojC8FofszQTZ1MSK5Ej0laGMfw32eqVa1vgs3gdaB/GvaI0GxbGJaSFjqAJLCpqTvJiXaVglzU0od4cHrHxFYDWFpv8APBc5tjOIRphjP6QDYW0rJcu2lKrwoCCpmq1E51i7adqbOCSUJWo5B1j3tFCbwarzH6lt4KB98Rjg4fVq/qD6IBY0mYPsurj0/wCQ6lU5O0ypQAloqQGeZn/jj0Kx2ybcTxc1QQ3JHs5Rl7BsBjygEDNnKiNLxwHUBGjTxYDMWHXFGNEzGC863Vg8AMdj5GFDws2tNTZFJWsm+LtcyTj+UK7oz/AW8lZWksa1/lSX/wA47orcLtp8ZMTKTgjL2jl2DxJgtwesyUIN4YC721Kv7iR1AQpAy3/AXR9VGz4nHnqfhae0W+cU0mkV164FcI7XO4iYFTVEFLEPiCQGh6lS2wOO+KPCBaOIWwLsP8wirGtBGG2i81hqGoJOu6xsKFCjtXtrhjZ2a3MALqcB6IjGGNKhVO74RKovPts/THn+kY8ppzUflEY3ap/GmfzfARoUTafrAuXZwu0zLyrrEMWdiSkd7EsdWiBcKf1eR/SawS+8OX7VCzmZLImBJDZlJukZg7jGzs+1UzhfCU1xF0OC2HXR9/uAbQkplXJiFBaVKAIugLYuxSvnPQ1Ua76xUtj2eeeLIyJbml8Q2jhxplEmVOMZjHvDHVd9ooAiJWwNof0U7uSIelIKXAarEVbBwRpnugJYduIXQ8lWhND1K/2PXBuzK5O+91Frp/SGOGGq8k03tP1IjORLSAm6l0gXi6jXPDriKZaEhSQAkhtCcW1AizaRhryaXg+AxMUrWOUHGXSCtIm0SqPMKmqbUi6n8o/YhxljkkBr2VWBdjj+6wxZivtPaPEolqYqqcGpyqHvp3axU4KDGuqG6FbmEAkJSGBaoc+Pwhhneyn8oivZ7aJiQtOCq7946wXiYQQAUHy0wVJx3spPY3iKwkyBfAqxD72a8e3LsiJ/38YtJ5yf5B/+cZKPMqIzRklI7H8TjC472U/lERvHXhoCWTupEzRmkNmwY9hEMmS2JGhI7oa8S2k8tX8x98ZbTNRNCaOvCgoeq40Jo68J4C3quNCaOwxc4AOSGGJyHWcBGwGaIaSYCc0Ctt7XEpLJqs80ae0d3v6niptPhOkcmVyjr6I+r3dcBrPZVTFX1ubxcD0l9Wifa7nibnCMcvyvRs9lIN5/fNSbIsSlrvVJJN3rzWer3toY10mQEpujABodsrZplpcteUg9QSKXRpDtYDROJzU7TVvmBkEwjk9sUtvSwZSnyYjrdviYvHm9sVNuH8FfUP8AMIo3Meigz7xjqslChQo7F664Y1Akhhy04Dpafyxl4OCSlhTIZn5wjxK4rVGEq1c9pP8Ad8oF2mYqXOKxUFq1Y0Dh8iCPAGCcu6zgCiHbJwQgfOKs2tXunVPJ90c7geanQqCkTORUcza8soa6bwaoABpza3mBGoTpQMGFzppUXLdmAAoANwAAg9ZbDeCnmTKXfTOagPjDJ9lUFEXljdfNPGJU/wDGfpb7/C7XWqmRiT0+UBixIt0xFErIGj8nuNILybK5YrmYH0joTD/I9Fr5oPPOJrrFTVccC0dfhJ4mluenyqH3hnZqB/wj4NHfvHO1T+WCitnEAcs4+sPzh9r2XcPPXiw/EJyB13xO9/4HX4W41HP9IP8AeCdqnu/WGT9tzFpuqukMRhrF42c9Nf5zDLbLKZbhZJU6TemMGzLKNaFu+MXgZtHX4RpVaT3Q3PkE3g3aWWUEsk1c4BVB4/AaGNMZQ6af7q/24RldnSmYhqVJxBVu1AFOsq1gp5UrWDN4kjJcdrc2/EYjNFjKAHPT/d8oyds4VzeMPFsEiiXFboF2tcx74LG1q1I6sYpmznpzPzn5wHAzuhZ61JgN4Y8pQ37zzvZ7v1hfeed7Pd+sEfJj05n5z84Xkx6cz85+cDHb3+F0+JobewQ77zzvZ7v1jquFE8lzdru/WCPkx6cz85jnkx6cz85jY7e/wt4mht7BD/vPO9nu/WF9553s936wQ8m9uZ+dUdFm9uZ+c/ONjt7/AAt4mht7BDvvPO9nu/WOfeed7Pd+sFk2TDlzKnpndv3xzyWh5czEemd++Nj/AB9/hHxFDb2CEnbtoXQeCAfgYhmyZ0w/iqI0vqr2Jx7hB02EOQSo0zUTl1xNZpSEFF1CcsvaMaHaABbxdJuDQfwhVg2GTUJf2lhk9iM+3ujSydmolBTOpeajnl2RXTbDdyx+AgjOVzsMoF2MTmud1d1bDIbJySlhieSew5RW1iS0WhSUhgnmHuzOMCfK1Vwh1zOgYIgrDtint3+Crs94iI2pTZRBtSeTLUDoPeIZuY9E1Mi+OaAwoUKOxewuQclKdgXTTEingSfCAZg+tACQbyTQMA7mmVIRy5LTpgpBNSOS9LrO2b3nbR6Qzi09MflV8oaJVKqT/d8oXEjpJ/u+USXIrkialCJhBvMkKNCAyVJLVzMMtMiYVKNxRGrpwZ8i2HuhiJDomgKS5lFscbyN0WvOGATLVdAYc2qS5IPKfEmrxGoXD7BKtTYxwh+GyilWaaC/FKzaqcWO/r7o6bPMI/hqDJALlO8a7vCLqdpKLEy1E1DtLzc4FVamJpduUxHFr19A6nNfXHKH1pxaOvei6DQoRg7v+1WVs9bD8IU/6gft5UOttnmE/wAFnIIZaTjQPXd74JI2qoAfhTcR6v631hszaCnDSplGx4t6Yen+3iYqV9WhVNCz5AoB5BN9UrXFPz3iOTbKshI4pRYEuSnMtSuGAgybYvHilEOOhQggh+Xuzx7I4bev1a/7BkB09wxhhUr6tHVTNms+jigqbJMGEpWJGKcRU56Q42Ob6pXen5wURtAl2lrxUDzMTyVDnxN5Wt34he6iMyTTlakwX1qzTg0dUG2Wg7MmUENlms/FKbV051GcLySb6pXenPDOC67QsuDKXk9EPyRd6UOTalvSSsnqS7hiPTemm/GCa1QDIdflAWSiTme5+EHFkneqV3p69dIb5PN9WrPNOWOeUG/KVkNxMwggZJwYBxytwhLt0w4yl1rggdLDle0dYTj1v4jr33um8HQ3PQ996IKLLN9UqlDUY137j3R0WSb6pWD4p+cGU2qY5IlTOUXLBNcaUVhX3Q3yxfql1OiMS3tUwHvjGvWmAB16+6wsdCJJOunT2QgWWb6pWD4pwZ3x0rC8km+qVTentz3QYNrXgZMzqIT0bvS0rCVa1+lJWznEIxqc15Xj4RuPW0aOvyj4OhqT0KFS7PNZP4SudqnO7vheSzbqjxSmfVOpHvIgxKtS0hI4qZVWaZb9nK9r3QlWxZSocVMywCNcefjSCa9W9gBdnOdEBZKN3Em9GUa9UK8jnOfwlVTSqdANdaQ1EiY6PwlZZp6R3wYFqWFFpUxwkDBDhmVhf1hibSeT+FMYsPQ6RON+GbWqYyB5cuqV1lpYQd5mc+80KRZJpH8JWL4pwbHGL0+aoPelqAJAe8k4lhQVxieZbFkVlrxOSKXgPb3CINoTycULTy01IQ3O3KPVnAbUquIvAAJjQosBumSnWmzXkipok00OQwgX5IqvJMHpD3aJfk6YiteyK0qXeC681JVhjUD4x0XlyOpA4oSbIpuaYrbUllKC4Z2A68fgYPoQDJWcwUsdHKngTwjbi8fSDdxh2GXIsogOBWbhQoUdy9Fcg3JkkgNU3R2BhASDkmawFAQUgEHDAHLeBCOXLacguiSokhi4x3dekd8mVp4j5wjaMXALl2qzh2ZiMjHONT0E96/qieK4sFYs1mUy6ehqOmiL65KyskpY5hxSg3wPkTUsvkJ5mq+mj2otLngLIISovi660HtQplWbHfqr8qzq090XrNZSxp7oHWeanoJ71fVBWxlJfkjsJfxJjndK6WtCsea1tzTQ03w5ezlAgkFyN26LwlAUJTj0TD5lnBIwNMg2kc94q1wIN5MwL50btBfwiPiILeRx3yKDfS8NZ+xSKK/7sz/OqLSkkkm6K4hx9HvBwziSzgIvhSZj8bMNJU1QIKyQQUpINCIl49PRm/0J30ROoxtSLwVWOfTm7qqoknBnwod2DMB4AdkdMpRBF0HX+2tUlsBkeuLCpyejM3PInEPl6ERmYMGmNl/w87AYejuGDd9Rz1KRmWtnLXvYK9N+EOdGene5UPk5zS+I63HV1Yud+EcEkirVx69XoPidSYseUf8Ac/oWjduwoKQ3j9yv/GtHdhhCNa+cWb67p3FsYPxw02URlmjpGbdqQnTQdsJcokMRSmWQF3SvbDwsAGkxzn5PPw38lz3xy+NF1L/+nn9+GNIN17YLWY8/MoS10hz8OXkE0pLHkhi79oY1u7oRkqJJbHtZyS3NBxf5CHmaHcJXpWzz3bFiQkUeEJm5eL/+nn+PJ9ze8HGm4GWsyyx+Vg8EQ5+eeHwu8SotQVUTSjE3TkK+B3xzi1aChBGD56J3ZAdsOSsOCRMNS/8Aw896s9QnFoS5rg0mf+NP3u/J3mENN8f8fuqB7Z+89EziS5wPJ3AYA0F0gYYNvh4lq5OGIOdKnwq74w4TmJ5K2b/49o06uyG8YHHJXVv/AG8+jGhHJxYCpf3AOabsCGY8/nmphwxBfhy+OSiCVNgMTpUkahO/ID4mttm9dr00M+l9/nFtUxwGTMo9PJ55yxHJ0iptQEy6IWBfQQeJnIS15zVQYd8PTpBtQENy1ny5+n9JKlQupkF3pHx6/wBlT7Ndw6h/DU2HRXSGJstxEyoe4oHRgZZH+aO7MZ+YeYp8cbq6xPaByZlPRVr/ANGO0nFcAH0qumz3pICWBUEd96ZU9gjPcIf4ZwxTpGos4ZKKZI16U2Mvt8fhGmadaRSkfrWjELNQoUKPSXQuQXTaUMK5DMaQJhQCJUqlMPGKLeUI18RC8oRr4iBMKFuqXhhujcm1SwF8rFNKjG8g/Ax2ba5V43DycqiAcKNdR8ON1pZG1JYxV4/pBuwbakDGYjqK0iPP4UI6kCqtZdXrkrhDKUx46TU9NHzi+na0kms6Th6yWPjHikcaImyg6qsr2TZ/CKzTklSZqAApuWQguwNAogkVxi15ykeuk/1Zf1R4jCaAbIN0by9t85SPXSf6sv6o55xkeuk/1ZfzjxNoTQPBjdCV6FO4X2kKIEiSQCWPHoqHoefpFBXDycETQvikzUqTcSElSbpvX+UFEFuRV9YxjQosKDNkJXqPBzhWi0IUZhRKUkhwpaQFAihF5tC4yprBG0bZs6A6p8oDCi0q8EuY8dhRM2VpMgoyvUbXwzsiBSZxm5CST11YeMWNncI7POSSmYlLEAhZSg1D0BNY8njkE2VsZoL2TzhJ9dJ/qy/nC84yfXSv6sv5x420KF8IN0ZXrEnb0sTJwVMl3JVxSGUh1Oi8tq8ouMB1RZlbbs6mHHSwVpCgCtIpvLsDyhQ1x0jx6FBNkbutK9hsu25ExIWJstIUDRS5YUG5NRephD/OUl0/jSv6kvU748bhNA8IN1pXrk3b0qUm+J6AxxStKjUXcEuc4Fbb4VonWdQTPCgLt1JICgAoeiax5xHYIsjd0pxELV7P28EnlTEgXFAdqVBqbyInncIJZSsCYKhTdvFfSqMbCihs7SpClAiVspO35YSl5gpdfsVMJ8FCAW0LaFpIvA4aYiBUKC2gGmQtw8sckoUKFF1Zf//Z"/>
          <p:cNvSpPr>
            <a:spLocks noChangeAspect="1" noChangeArrowheads="1"/>
          </p:cNvSpPr>
          <p:nvPr/>
        </p:nvSpPr>
        <p:spPr bwMode="auto">
          <a:xfrm>
            <a:off x="0" y="-8858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AutoShape 10" descr="data:image/jpeg;base64,/9j/4AAQSkZJRgABAQAAAQABAAD/2wCEAAkGBhQQEBQUEhQWFBUUFRQUFRUWFBQXFhUVFRUVFBUUFBUXHiYeFxkjGRcVIC8gIygpLCwsFR4xNTAqNSYrLCkBCQoKDgwOGg8PGikkHCQsLCwsLCksLCwsLCksKSwsLCksLCwsLCwsLCwsLCksLCwsLCwsKSwsLCksKSwsLCwsLP/AABEIALgBEwMBIgACEQEDEQH/xAAcAAABBQEBAQAAAAAAAAAAAAAAAQIDBAUGBwj/xABIEAABAwIDBQUEBgcGBAcAAAABAAIRAyEEEjEFIkFRYQYTcYGRMkKhsQdSYsHR8BQjM3KS4fEVFkOCotJTY5OyFzREVHODwv/EABkBAQEBAQEBAAAAAAAAAAAAAAABAgMEBf/EACURAAICAgICAgMAAwAAAAAAAAABAhEDEiFREzEiQWGhwTJxgf/aAAwDAQACEQMRAD8A9dhF0oQV2PHQgKckShCoEFLKSUA2EQglIVTLFlEqNKCrRmySU0oCCEKEoLkkJYQgmZKHJUuVBTAOTsyO7R3aGqY4PTs6jypwaobVjs6XOkyoyqFFD04PTISgJQH5kZkgQoaFlEpsozJRB0olMlJKtEsdmSZ0xEK0B8p0qKUuZKJZLKFHmQpRbIJSSjKlAQwEpQUZUZUKOCE2EoCFAtR3acAlhLFDO7S92nQlASxqhndI7tSQiEsaojDEZFJlRCWXUjypwCdCEFCpU2EsIUVKmwlhQo5JCIQgCEichAMKQlSWRlCtkogKRT92EZArsY1ZBCVTZAjImw1IUinyI7tLLqQgJcql7tGRSxqMyIUmVCWXUqIlEolDIoShIhCjksJspZUKOQklLKFFShNlLKAVKklEqFHISShAKkhKiVQEIRKVQAhEolAKhJKWUAQlhJKJVAqEkpraoJIHCx8YlQD0Jpcmh0oB8olNQAgHISBKgESoSIBUIQgKcpUzMllaOdj0JoKVCjkJElR0AnkCfgoByVRYY7jf3W6eAUioHJUxKhRyWU1CgsclTUqFFlEpEIUdKJTUIQdKJTUqAWUZkkIKFHSiUio08e1jKhcbMNUugEkBrnO05xwQFirjWte1jjDnzlEaxEx4SPUKpSxkVXtj2qguBpFJplx8vkuT2r2g76rRqgBrWtfqRIaXMknM3dkRz48k/C4hxcbls5bbpJ3XAugATuj5a8I2Q7ibJ4Cy9qVqZota6Ye5gaBrYg2joCtGjVzCUKSISSiVQKlTZRKoFSpsolAOQklChCjlSgJuZLmWjnwOQXRxXMfSRj30dmV303upvHd5XNcWuE1aYMEX0n4rwmptjEYgTWrVarWG3eVHPDS7kHG0hp05KM2o2rPobbPbDCYN7WYis2m5zczRle6WyRO408QVUxnbDC1cLUNKs12anUyyHtmzm7uZokzNuJEL53xk2POb/wA/zqlwTSKtInRz2R13w0/GVm2zajGrO+2p27xdOu9lPEvDGvc0CKdoJGUEgkgc1Xf9IWO/9y/0p/7Vj4ys19SsY1q1XNJEHKXuI+CzKjCCQReYhcLbZrhHQ4n6RseDbFP05U/9q7Xsr2txVTDMe+qXuJfOZrDYOIHBeNUQ5zwLkkxHXz04rquydRxxNJgLsgc4loJy+y43borO4r2dFKK4o9M2b27rudXD20yKdbuxuuBIyzJ3tV2Ox8ea9IVIiS4QLixI+5eT9r8DSZh6lTu2Nfnbv5QCQXASTxm68+G2qzCQytUY0GwbUc0DjYA81cEnkfsmZRUbSPqVC8m2Pt/EChSIrVP2dOd9xk5QSTJN7o212wxVOi94rvBaJHsi9oGi9fjdWeJZYt0etJV5HsL6UsVWr06ZDIe6CcsmIm3ou7b2ieAQ4NzFpykAiCLSReQDFrLyvLFcM9Xjf0dChecY/tNtOk5oBoPDjlBFMDeM2gkRosXbPbjabf1dZrWMqS3M2nDoiSWva4wUWWL9E8bPYUmZfPuJ7U1wRGIrCx/xqg+9Z2N23UrOJe8v4Avhzo5ZjvcTxW07VhRt0fSgcsDtBtmrRfFOi90AHP8ArMkRezBwPVeE4XbtWm4FlQtOkiJg8F1fZjHvxDarqr3VHZmQS4kjdOnLQLMpa+0dI4tvTO1f2yxP/CYLT+zrG3PULm9q13VXveZpF5BMMdGaIcWhw4m/GJU+MxWIaWClXrNc9+WO9cB7JN4vw+adjdqEUG08VVL6klzSXOeQC5gs4fZnVY8sV7Qlin3/AAxBgnk/tSRGhps6X0/MqR2z6p0rEf8A101HtSlWpFjqDHGnVAIdAcS45jA4jdAMEc1Sw+2arHZatLKANBLSCbj2ibfiuynjaOemRff7NzBYaoyoHmo52UkgBjRB924vY3XV0u0eLA9hp6mjVudLw6JJXI7M7SFhLG4WpVDRP6t4MC0HdB0IC6/ZX0g0ahcx9OuwwXEPptAIlrfrSbkcFm4t8Glulz/GXNmbYxFSoA+nEuAc4MrANHGQXRwK6VZewcYyp3hYSRnm8zcuiZWstpnN++REJyEslDUJ6EsUNQnQhLFGZKVRylzLRxPP/pN26DmwmUz+rfmnd0cQMvOY9F5w3DANLcrbkO04jNFo6ldb9Jrw3GvcSP2dO0x7q4N+3wD7I/i/kuyUK5Ob3b4NB+CaGNBaDZztBqSW6R9keieyg0GmQ0bhB0GmfNa1uKy6naOQBlFhHtdSeXVNPaIERk/1fyU+BdchexVVpLXZfbIECCdDxVl1IF+aBrMdR1jwXN4jH5zIkQZAnSwFvQ+q0qO32gXDvgotH7NSjNJUaFLChr8+VvEi0XPWOpWhsLGU8JV7xzMwDXNAaGg7wiTP5uVk09rsPB3oPxT62La5pA+XVWUMbRhSyJnW9pcS2rs41WsyBzmZRocuYRN45rzsRJmNV2G2nYepsqmyjVqnEDu+8pOJ7swSTlDhAixEHiVzOEwDmgZmX19066L5vjcE/wDZ9fHmimmekbHw7ThqW6P2TOH2Wrn+34DaDQ0RLzN3XygRx6rrNnCmcOzKGOLabBAyneDRYxxlcz9ItBopU4AB3ufNq8+OUlNcs9WTNjlB/Bevwcx2RxbhjKN/e5fZK9R/th3FrTrzHEErzXsvsh7cVRc6wzgGHNkZmui2ugdfou8IJGvPgOcL1Timzz41aK209tVHYui0GG56TogG5cWkyROhIXUVaDS+nYy3vC0g6SLzz1XC7QpkY6jBOtH/AL50XoBNx1ngLafivJJJMrMrG7Bp4l9QPAJyMY1zmtcW6uJE8brktp/R6aNJ1VlbOBcNNPLIJA1zHny4LvcHPe1b8WcPsBVO0bz+hvLY0ZGvF4Vx5pQfDMSgpcM5DaHY3EhgbkaSYIh7OF+JHBXOyezX0mVmPpkOa+nIibZXGZHiF2Dnv7ynobP523GqtgHnv8VbV7ND/wAsc/FdHlaQhwc12pBFOnukHvRwOmU/BblVgcd9oN/eaDx6qDtc/wDV0RB/aAcD7vitov3uMeB5rKyG2zEp13OZhmw32mEXPCk/os3a2yxVrPJJB3RaCIFNhBuOqu4H/wBNc6t5f8F/RazMC1xeS2TmbxI9ymOFv6LpCUYT+S4OWSLa+Jh9laPd4mo3WKQM2GrhwWjtgzVpi/7Kp/30fwTMFhwzHVQ2w7lnXiE7abwK1OdO6fED7VPgSkalk+JE9Y3I6PsWYa+PrNHwK6wFcn2LILakGRmbHDgbQfFdTTdYL1pVwcZtN2iSUspsolUwOlEqhW2jlr06X121HTJ90sHh73wHNXpVA6UJqFAZMpVFmS5l0OB5x9MfZjvKbcWwXZDKvVhO4/yJj/MOS8YqNhfVWKw7arHU3gOY9pa5p0LSIIXifbv6OTgyalPM6gTYgAuYT7tQ/J3HxR8nSLo89Sq6/BNH1r9W201gHn8ClZgGkxv8NA08J4kLk5JHVFEJVrN2GDYGpPLuZ+T0lfYop+08g6waT2nylUloywVKKpBs4+pUwww5Kehs0vMNHxhLBDRxlSwDnDzUzdp1R75gcYHzhSjYr8wBAk8JCc/ZDgNDfqOCbIULQ29WaZD788oHyCtbQ7QVMUGtqkENkAiZvEkjjpyVVmyCeB9RwunV9mOpjeBAniR1EfNT4sejtdmUspotJ9qu1wIj2RSqQQ7lvFb7Wttrw5e9rw6Lh9g7ea0Np1JEew8G7TBDSR0n4aLq8Gd1xNR1SW7hloDXSYduiHDSx5LjPG2+DvizRgqaMTa9UjaVEAnWhy+v/Jd03Eu+sf8AT+CxKOEpzmqA1KgIIqS1pGW7QBBiDrzHLVSU3VAw/rJfIh2VuUC2YFnE8jI10K6xjGvlE8WfySlcJUizR2s9tesBB3qeo/5beqj2/tB5ouplrQT3ekmJLXC08iFVdQfE5mZ3E53FljoGw0G0C2p4I2lSltriBIsHF3GDMQDwPJcXgTlwuD3wzRjiSl/lX7NvY2PdXruGUDI1rZEkPOUEnoGlxGpuQm4Kq8YvEMLQG2cTJmcrGgARp7U+SyuxWBxDcUwgtEh4MOcAdw3PDUSt3aufMaoIzd1le8AETnN8wBDnRlsQplwV6OOPLZk9tcSKdOhaQarQI/dJC1htJk+9y0HPoVFX7N1NpCAAGUXgteHCS6ALtOgykmxKp0sDWecraYdULyAwPEwATJcQBzt0XOOHjn2dvJEe17C3C6e02BlP/AqdLpTWGepBA3x0/wAOmm19nVaD2Mewg0Whw3m/rNwsAHI7x1gbpUTqDs8x+0hxuCGbrW5XHnu8JHVVYnZuOaMXZTw2JP6dWh3+FT4z9VXjR76sMxO7TdpH12fgm7MpOpVHViHfrGtYGgDO0zqRPs214SFNjKhfUBaH7jXMNtTmBkEG43TcKpTjK0v+llkhNU0jpuytAUmPAMgkOM8LLo6Gi81wjIrte4HM0RmvZpPA+K7PY23mVTkbOkjNIdcEgGSSTuunlu816U5PlnjkknSNtEJuZVdq44UqL3GTAiBEkkgCJ8VoyQV//N0P/hxHxfhlqQvMsPhXGsK81DUytENLYkCQ3m5ocGjrK9A2bjTUYJa5hEBwdHtAXgg7wniqyJ2XEJM6FCnk39+a/wBj+FDe3db7H8K5WoeA+Xy58EvD5G/4r2ao+XvLs6odvK1rs/hH4pmL7X1atN9N2XK9rmHdizgWmDwMFc1Sb9YCPEgzHJwMoFRrhwMa3aT66nwTVdF3l2cdjMPVGdwZDWOLScovEtLoN49YnVZzcUeTT4tafmF6CXhwERfgSPvsVwuOwBp1HtGjXED1t8IXnyY0uT3YcrnaoaMaRO6y/wBhnwtZNbiiinReJgaiNJ9DwTf0dw4LmeiiRuIPE/norlDGDwVWhhKky1pMXsJgcyo+7M3ifEKBxs3aL5Njr19VNXtFzImb8CsKm1w/qrtLEOPtfNDOrLkmbE+pTKwJ4k+JKGkmQG+chP7sgDieU6efFLRNWURYrb2btV1PQ+WoPiFnfoxPD5LQwmBJEcdFbRKZ0+z9rtqxO6RqLQfMrTBXM4TZVTlKl2nVxIpBtFwBBIJsXRaA2dOKJ36Di17Ogq1Wtu4wOGvU2VZ+JD7Ax7Lhf3SYB+I9V5xW2fiCczgXEnUwSSDzOqj/AEevT3ixwjjlB+5dKa+jFp/Z7P2bxwp4hjXA3JYTcEZwWTHiV0HaTsyXtmgN5suygRMlogwL6PNr3K8M2Vt+sSGteJEOhwdq05hGU68V3mwfpIxIdRbUbTexuVodL4GVpAcesTfUrnP5G4fHg7/Y2y3U2lneupRWY9ji2M0sa0MN4IzAiP6DH2K8txJM7wFcyOYY+4CqVPpNpPygEMcHm4eS1xc0vFxYAG5/d6KrsXtVTbWFQZHyagLe8Amzg6A4aC+qiTLaLW0tpPrOa6oYcGtbmG6SASZ8TJ0UL6k8+PvT7pA1HMj081b2jtVmKrgNhrsgDKYDicjeIgRF/glOyKn1XfwP/BLQ1b5KbZjVExedfTjwVw7MeNWuH+R/4Ibsh7hYE+RTZE1Zk4/HZGzGqi7O7XLK4qZCWgOFzEyCAt8dlC67i3wcRbyun/3fptBOY8uAv0W4tHOTomxHbptNpc6nYCTvTxi1uq5jbf0kU6wAyGN4ZZHA2cSQDcRboVr1thUyIaQZmxc0jpbjdcy76MqrjmL2tEzADpj0C3wYUn9j8F2xoi2XIb31B5CwXXYft9htzICXOEObLrO4wTNra24LmaH0bBt31rSP8Mn/APQW5hezAYBlDC6Qc/dEki0gFxgHS+qy6N7Gv/fZn1P9Y/BKs91Ou0kZxYnXCgmJsJBE+KFeOjF/k8vOyGkXqkeD3k+Vh6KkdmMDiGVapjTey+NiTzWp+iDhmA6FkRz0UbaEGQSTxmD/AEXoo8mzMypsgOO8Xu/ecTwTH7JaCbuBPAuj1m62DTMXb6m3yMKN1J5sWtNtA6OfT5JqhvLsyP7ImCZPHXW/50Uz8GJ0LhGkkgG3AwrzaJ0yt/6hn0I+asjCGPYkxz+IspohvLsyaOHc1wcwwbWLIFuEzcK9htqYmk7Mx4adLAR6HRSUsMGkiHA+cfFK/DNnU8tCddeFvFNFQ3kLV2/jXvBOLrzEAiq5oA8BAUdXaOJqGTXqP/fJP+kkj5p/clotMH7Nkhw5dG9fkA2dZ5KeOPRfJLsgp5iS4tpv6mhRJv8A5NVG/DNcPYAIjSm1oPkAr1SkQN4W4k/yIhOdVpkSXARYb0/M3TxxL5J9mY/CfmQr2HqOZAGUc81Gi5p5e00yPJTHKRINuYe0fBLTGkO8bT67v3p449DyT7I8pJE5L6xSpgeMBoClo4ctIvIkaATe5jipm0idMpj83sUhPunnJiJPhuynjj0Xyz7YrWuNg58kXAJHX3TKSphgABvA63Lr+RMFIWgA3jgbCYmbxE+iYaVK0kaWa4MzczaZHomqXoOcn7Y/MZs48BBPX5ohwN3ltubRfzFk/vIAAE9YEA8LgxCqVWVJkg8ZAbI8lsxZo0sXUZBzNLhYZqdBx5wC5hPVaOH2jiN1wDCRZrhhqTpk23u7voeeiwhXaBcS7qx7YtYQTaDySd4CPdtyzui0zBGnxWNV0bU32dCe0VRxDXU6D94Eh+HpHfA9q7QA6Jv+KoVcbTqGe5oNc1xeC2jlhxjMQGkC5GhkWWNSxQzAlrHNNiGmoI68SPT7lOcXSBOZvC13k6W3gDPDkmi6Hkl2dLgO0dTCsmg2kwAAGGmzSZgNLjxHCfirP/iDiotUZE8GNJE9IdouWw1ek6Q4gCLE96Lm54TPFPDgYAdm8ZmOQ5acYU1iXyS7Omf2/wAS6d9o42a0E+EtKrt7cYg3FbQ6ZWxfhBA9Vi1aIBIdLYElkQRPHSQjDvYBGY8bkR8SVdI9E3l2dHU7YYtwBL26zZrR4XA/PVQ/3xxc2f8ACnHqWlYQpB7jdxFt6Rp/FdSVmRujOIEguGbytcK6R6G8uzZqdqMQWgB5JkTcDrrlk+qjobbqXio9sSZNV95+Z/PVYWZ5BMS61iJ89QU6hXqOMFkgxdpsLaEEpqhszombbqESHvMDLPekz0In5KGptus4AOdpycRE8iVkVMUQ7Kc5ESXC50sIm/JN79uaf1gJGuR3lMz8kpDZmr+nu+s7U8XnjzGqFSbiCRJn+Kn4cboSkSzCwhqZd0A3MGLxyIOisuJi+YmeBBj04KrUwD7bxbzAho58BqgYF0jecL8Cb+llowSPxOUjM7XxBNtNY0Uv6aXglgmOsctYIhVK+HDRvZgebjT8BreFUqUgSN6TaDLR/RAaDdpFph7b8s510iSU6ptJhMOYQD9oa9TKqMwdQiS4wOIyu+MJ8ZtCDa892P6FAS08cyZBE6aOPCFY/SHEDKxpnqR6WUGHMycjDH2gbXvAKlFadMgEaRJ8xm80BIcVMNc3e1y6joZty5JaVJgMlrR4jTrN1Blc8y2oAOWST8XShohxGe/KGyfIm38kBMddbdGy09CYPDqlfiaYEFzSZE2/PySSNCHDqIE9CcyWlXBboXcxM8OIv6oUko1mRq0cYBIMczZMqYum6cpNojddx4zBt1VajiSwktDhm5scQDzAjRNZtOJBaDHR7RJ0sT8EBYq0TLS0ub0dTkE9I1F9YUrGOY0gBpOtmmehFrKudrlgGSnrqWkGPjfwSUdsn3qbxNogR4gyCg4LD8PF4jXUAg8DcFLXw4gbpiJuCB5EN+aZ/bwOmXwMTpaL+Vym1dt5rPNQC4DcoLT1MSfIIOB1RsOs3dIEQ13qSAR8EU8U0+0wgcRAd8bR/NMZjm8Drypi3Makj09E1uNMbtVt/wDlwRF7AISyzRrg3yH+nK5HonupNcNXAzIzA/ASB5SmUdo5myS1+XV2VzSLcQTfyIlWX4jdOWnGm86D8AAfmhSm3AyYlw65WjzskOGDPbzu10YSDyB3bfzV2jTbAzUwZ1IZr6iE7MGEAA2jRugvqUFFalSZGo4ESACL2HsyFVfs+kCCXOkcmvdHgYWlXrPabsIaNCX/ABgt++VZ7skDQiB7zhr4eXPVQtGLWwbZB7wEEzvNIM6w4uIThhC07pqQeIY4tJ0zWdrrpzK08Zho1aXeo8gSbqg1rmE5KbxPu316ydFTLVE+Rwv3jSYgC7XcOBffwIT21AT7ZaTEhxtpIg3HDgoaNeoPcc4mcwcGg30Ghzeqgr54/ZDwFOIvx/IQtmiysXkZSP3Yufj4pW4YGSGgTOhv4Gx+ayTjXDdLDMixb52I1UzajybMeBOYboJteJ5enirQ2RaNfPIa544WdY9CYTS8gAAnW0RPDwt+ChqGoY9qOrRHPqE6hVqudekf3mhuUnnoCPI8FCD8zDfM49ZH3ulCf3zxrSYeuQ/G6EBgjG1T7pdwloBHkQYTqrqjiPabGolswPsu8lMcUS6M8DkAbDob36wU5m0XzBbmggF3dCQON45cbIUqvc4C4nwE+sWVesKZIzM9JHLhK13bXk5WsiObyZjpBKH1hmDg6LyWhzCT1h3DyQGZTexlsrxa+uv4K015cMzS0OGgLQD5m5P81bIpuvlPk3P5jLooHPIO69kcqmcHwEtACArue8EtcwacJA87q0KOZt2XtN7eAk3T6gdOZrDm4ZahLR/lcLeoRQqVpuCLmDAd4CLgjyJQFGvsvkXeHKeBIEhOpYDEAbpNtJfmA8GnRaLhigCTkLf3Q0/6QDxFlPvwA7IXmw3gD958tUFFSj+kj2iAOUgT5O+afSbUucs9czCR8An47C1t2XsZHCadxrG/eFOMO+m2XcBZwNjOkgD70KQPFeQbW1zMH9Ap2VXwQ8cZ0D7+Gb7lWbUc/ebBNgd4gAeonyRUxFQCe7Do0cKh5c4n4oQe4OuQxvKO7aLecweqrYmpVIhtIHqRAHSWgDXr5KzSxziwDK5pi+d0g8rkkwrFHEMLYkA8QwtJPM7pkeiFKuEFSBnpX1EjOBbUD866IfiXXh7GmdBDbjmIBAVkVg0nICSdW5iT4xx/kj+03NkVM45DLNosI+9AV6b6oO93bp5gGfM/ijEPebimxvjk/wBxC0amIDw0te7L9Vwyk9IdEqLG5DBaw1OjSBqY4S7XlbwUDRjso1swc1wd/CQJvaDAnmrb6rveaSYFnUw74jgrNN1KmAHUy10W3Wl/8WYn5KXCPpVQQ41GGx3i+/UFoPPigSKffvIGmmndm0cpaY/klOIJddrTa5gzzmMojlZTupNzEhxqNGsPqSOgDmgEpMTUZllpLTyBGa97gxl+PmligAyX7tzsxs4b4HPq3wKhrvPFrmQc0sL2+gi4UuGxAg75lsWOUOcXG2VodJgXuItqoa+0w5vthpHBz6jSRMaafPVLQY5mdwM0w88M4ynT7ME/BOAyMtT7sk6d7lv5mCNLKfZuSZJdBEhzYcJtGuXMI6qbEU212H9ZWcQTOanRLTxgN7ywjkeSlotcGbjNoVABLIBMEl4JHhoNYKnrbTqNYGtAHNxMOMRyIbHhHtIweEogzA0mG0qZJPC/ewBMzxUoY0EbomRq1riBxJ1hXgnJTdjKrwMzdfZfmmDJki8dOkJtNz2gAgRJg+yJ4OkEz8Fd/RjRcC0tAJ0lg8Y0b96bnfM915y1o8Q43+KpCkNoOIh2YOI9ppPHmDBHkrDMVVa0ZQQZuReRzIc+3km4uo/Plytc2DYgx0OZg+RKp4jaFWmSXNAERlh/qCTb0Qzf5Nj9O+0R0Ex/3pFz52+T7o4aM6dULGyFlqnS705WFhjS9Z3W+VuU/FLV2flucjIs42J8d6CeFp/BIhavmjdcWD8IG7zarX8j3cHyyvbKjpYRzjJDDcQWh7Y8Y468ShCv0Z9iYk90RIBvY94Wk8DAcI9E1+0SbNYD41APIZb/ACQhFyHwMr1XloOSx1aCTA43J18lnYqvUcbU4blFpe4DqZPwSoTWxdD8PtU0wP1cEWO+QP8Apmyv0O0RyiXakSRmEDrlAkfJIhYfDoqZfO0oaTcAkHO05uMZvspMN2jOYtaWuJtvOIB8yOfVKhaobM0TiqrgZpMJjXMDA6WsqVXaVQA5KdPPwcbx0tr4koQiVlbaI6e1HXzOLTxc1zJGYSBZsn0VeriabgAX1Ha3JzeosUIVoy2Or0dIaXRaWlwM/Wyzfh+KqU8XUYSC0fvGmQSOUg29EIVSI2S1qo1pl9I8QN8X8wYT6OKe676jpEkFwiekCUqEqibE7qlV1gwOHDMeotlImPxQ7CVjDoawj7fyIIgx4JUKWboqYjD1i7K4tJbeHVL87EmVWq7IeN4NvxvqOBBQhWjJXbRqZhmZmg2gXHhC0KDahPF4iwqAkjwJuEIVqjK5LR2Xo69J3Ea6craeKmds57RvtJmYLBIuOMOPwQhZs6qKK1HZ1Smdxr8s3DM4g/ul3wS1Q9jpcBvW3qNx1tJ4ddEIURJRpWWmEuEd7zPs1IB46AW9VA4mQ1jyTOopmRPM5QfmlQtGSwM9pJqAEi7afjIA3vkkq4prARkcAYJlgePGQZ+CVChSI1qPBg/hI+GZCEKmLP/Z"/>
          <p:cNvSpPr>
            <a:spLocks noChangeAspect="1" noChangeArrowheads="1"/>
          </p:cNvSpPr>
          <p:nvPr/>
        </p:nvSpPr>
        <p:spPr bwMode="auto">
          <a:xfrm>
            <a:off x="0" y="-847725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AutoShape 12" descr="data:image/jpeg;base64,/9j/4AAQSkZJRgABAQAAAQABAAD/2wCEAAkGBhQQEBQUEhQWFBUUFRQUFRUWFBQXFhUVFRUVFBUUFBUXHiYeFxkjGRcVIC8gIygpLCwsFR4xNTAqNSYrLCkBCQoKDgwOGg8PGikkHCQsLCwsLCksLCwsLCksKSwsLCksLCwsLCwsLCwsLCksLCwsLCwsKSwsLCksKSwsLCwsLP/AABEIALgBEwMBIgACEQEDEQH/xAAcAAABBQEBAQAAAAAAAAAAAAAAAQIDBAUGBwj/xABIEAABAwIDBQUEBgcGBAcAAAABAAIRAyEEEjEFIkFRYQYTcYGRMkKhsQdSYsHR8BQjM3KS4fEVFkOCotJTY5OyFzREVHODwv/EABkBAQEBAQEBAAAAAAAAAAAAAAABAgMEBf/EACURAAICAgICAgMAAwAAAAAAAAABAhEDEiFREzEiQWGhwTJxgf/aAAwDAQACEQMRAD8A9dhF0oQV2PHQgKckShCoEFLKSUA2EQglIVTLFlEqNKCrRmySU0oCCEKEoLkkJYQgmZKHJUuVBTAOTsyO7R3aGqY4PTs6jypwaobVjs6XOkyoyqFFD04PTISgJQH5kZkgQoaFlEpsozJRB0olMlJKtEsdmSZ0xEK0B8p0qKUuZKJZLKFHmQpRbIJSSjKlAQwEpQUZUZUKOCE2EoCFAtR3acAlhLFDO7S92nQlASxqhndI7tSQiEsaojDEZFJlRCWXUjypwCdCEFCpU2EsIUVKmwlhQo5JCIQgCEichAMKQlSWRlCtkogKRT92EZArsY1ZBCVTZAjImw1IUinyI7tLLqQgJcql7tGRSxqMyIUmVCWXUqIlEolDIoShIhCjksJspZUKOQklLKFFShNlLKAVKklEqFHISShAKkhKiVQEIRKVQAhEolAKhJKWUAQlhJKJVAqEkpraoJIHCx8YlQD0Jpcmh0oB8olNQAgHISBKgESoSIBUIQgKcpUzMllaOdj0JoKVCjkJElR0AnkCfgoByVRYY7jf3W6eAUioHJUxKhRyWU1CgsclTUqFFlEpEIUdKJTUIQdKJTUqAWUZkkIKFHSiUio08e1jKhcbMNUugEkBrnO05xwQFirjWte1jjDnzlEaxEx4SPUKpSxkVXtj2qguBpFJplx8vkuT2r2g76rRqgBrWtfqRIaXMknM3dkRz48k/C4hxcbls5bbpJ3XAugATuj5a8I2Q7ibJ4Cy9qVqZota6Ye5gaBrYg2joCtGjVzCUKSISSiVQKlTZRKoFSpsolAOQklChCjlSgJuZLmWjnwOQXRxXMfSRj30dmV303upvHd5XNcWuE1aYMEX0n4rwmptjEYgTWrVarWG3eVHPDS7kHG0hp05KM2o2rPobbPbDCYN7WYis2m5zczRle6WyRO408QVUxnbDC1cLUNKs12anUyyHtmzm7uZokzNuJEL53xk2POb/wA/zqlwTSKtInRz2R13w0/GVm2zajGrO+2p27xdOu9lPEvDGvc0CKdoJGUEgkgc1Xf9IWO/9y/0p/7Vj4ys19SsY1q1XNJEHKXuI+CzKjCCQReYhcLbZrhHQ4n6RseDbFP05U/9q7Xsr2txVTDMe+qXuJfOZrDYOIHBeNUQ5zwLkkxHXz04rquydRxxNJgLsgc4loJy+y43borO4r2dFKK4o9M2b27rudXD20yKdbuxuuBIyzJ3tV2Ox8ea9IVIiS4QLixI+5eT9r8DSZh6lTu2Nfnbv5QCQXASTxm68+G2qzCQytUY0GwbUc0DjYA81cEnkfsmZRUbSPqVC8m2Pt/EChSIrVP2dOd9xk5QSTJN7o212wxVOi94rvBaJHsi9oGi9fjdWeJZYt0etJV5HsL6UsVWr06ZDIe6CcsmIm3ou7b2ieAQ4NzFpykAiCLSReQDFrLyvLFcM9Xjf0dChecY/tNtOk5oBoPDjlBFMDeM2gkRosXbPbjabf1dZrWMqS3M2nDoiSWva4wUWWL9E8bPYUmZfPuJ7U1wRGIrCx/xqg+9Z2N23UrOJe8v4Avhzo5ZjvcTxW07VhRt0fSgcsDtBtmrRfFOi90AHP8ArMkRezBwPVeE4XbtWm4FlQtOkiJg8F1fZjHvxDarqr3VHZmQS4kjdOnLQLMpa+0dI4tvTO1f2yxP/CYLT+zrG3PULm9q13VXveZpF5BMMdGaIcWhw4m/GJU+MxWIaWClXrNc9+WO9cB7JN4vw+adjdqEUG08VVL6klzSXOeQC5gs4fZnVY8sV7Qlin3/AAxBgnk/tSRGhps6X0/MqR2z6p0rEf8A101HtSlWpFjqDHGnVAIdAcS45jA4jdAMEc1Sw+2arHZatLKANBLSCbj2ibfiuynjaOemRff7NzBYaoyoHmo52UkgBjRB924vY3XV0u0eLA9hp6mjVudLw6JJXI7M7SFhLG4WpVDRP6t4MC0HdB0IC6/ZX0g0ahcx9OuwwXEPptAIlrfrSbkcFm4t8Glulz/GXNmbYxFSoA+nEuAc4MrANHGQXRwK6VZewcYyp3hYSRnm8zcuiZWstpnN++REJyEslDUJ6EsUNQnQhLFGZKVRylzLRxPP/pN26DmwmUz+rfmnd0cQMvOY9F5w3DANLcrbkO04jNFo6ldb9Jrw3GvcSP2dO0x7q4N+3wD7I/i/kuyUK5Ob3b4NB+CaGNBaDZztBqSW6R9keieyg0GmQ0bhB0GmfNa1uKy6naOQBlFhHtdSeXVNPaIERk/1fyU+BdchexVVpLXZfbIECCdDxVl1IF+aBrMdR1jwXN4jH5zIkQZAnSwFvQ+q0qO32gXDvgotH7NSjNJUaFLChr8+VvEi0XPWOpWhsLGU8JV7xzMwDXNAaGg7wiTP5uVk09rsPB3oPxT62La5pA+XVWUMbRhSyJnW9pcS2rs41WsyBzmZRocuYRN45rzsRJmNV2G2nYepsqmyjVqnEDu+8pOJ7swSTlDhAixEHiVzOEwDmgZmX19066L5vjcE/wDZ9fHmimmekbHw7ThqW6P2TOH2Wrn+34DaDQ0RLzN3XygRx6rrNnCmcOzKGOLabBAyneDRYxxlcz9ItBopU4AB3ufNq8+OUlNcs9WTNjlB/Bevwcx2RxbhjKN/e5fZK9R/th3FrTrzHEErzXsvsh7cVRc6wzgGHNkZmui2ugdfou8IJGvPgOcL1Timzz41aK209tVHYui0GG56TogG5cWkyROhIXUVaDS+nYy3vC0g6SLzz1XC7QpkY6jBOtH/AL50XoBNx1ngLafivJJJMrMrG7Bp4l9QPAJyMY1zmtcW6uJE8brktp/R6aNJ1VlbOBcNNPLIJA1zHny4LvcHPe1b8WcPsBVO0bz+hvLY0ZGvF4Vx5pQfDMSgpcM5DaHY3EhgbkaSYIh7OF+JHBXOyezX0mVmPpkOa+nIibZXGZHiF2Dnv7ynobP523GqtgHnv8VbV7ND/wAsc/FdHlaQhwc12pBFOnukHvRwOmU/BblVgcd9oN/eaDx6qDtc/wDV0RB/aAcD7vitov3uMeB5rKyG2zEp13OZhmw32mEXPCk/os3a2yxVrPJJB3RaCIFNhBuOqu4H/wBNc6t5f8F/RazMC1xeS2TmbxI9ymOFv6LpCUYT+S4OWSLa+Jh9laPd4mo3WKQM2GrhwWjtgzVpi/7Kp/30fwTMFhwzHVQ2w7lnXiE7abwK1OdO6fED7VPgSkalk+JE9Y3I6PsWYa+PrNHwK6wFcn2LILakGRmbHDgbQfFdTTdYL1pVwcZtN2iSUspsolUwOlEqhW2jlr06X121HTJ90sHh73wHNXpVA6UJqFAZMpVFmS5l0OB5x9MfZjvKbcWwXZDKvVhO4/yJj/MOS8YqNhfVWKw7arHU3gOY9pa5p0LSIIXifbv6OTgyalPM6gTYgAuYT7tQ/J3HxR8nSLo89Sq6/BNH1r9W201gHn8ClZgGkxv8NA08J4kLk5JHVFEJVrN2GDYGpPLuZ+T0lfYop+08g6waT2nylUloywVKKpBs4+pUwww5Kehs0vMNHxhLBDRxlSwDnDzUzdp1R75gcYHzhSjYr8wBAk8JCc/ZDgNDfqOCbIULQ29WaZD788oHyCtbQ7QVMUGtqkENkAiZvEkjjpyVVmyCeB9RwunV9mOpjeBAniR1EfNT4sejtdmUspotJ9qu1wIj2RSqQQ7lvFb7Wttrw5e9rw6Lh9g7ea0Np1JEew8G7TBDSR0n4aLq8Gd1xNR1SW7hloDXSYduiHDSx5LjPG2+DvizRgqaMTa9UjaVEAnWhy+v/Jd03Eu+sf8AT+CxKOEpzmqA1KgIIqS1pGW7QBBiDrzHLVSU3VAw/rJfIh2VuUC2YFnE8jI10K6xjGvlE8WfySlcJUizR2s9tesBB3qeo/5beqj2/tB5ouplrQT3ekmJLXC08iFVdQfE5mZ3E53FljoGw0G0C2p4I2lSltriBIsHF3GDMQDwPJcXgTlwuD3wzRjiSl/lX7NvY2PdXruGUDI1rZEkPOUEnoGlxGpuQm4Kq8YvEMLQG2cTJmcrGgARp7U+SyuxWBxDcUwgtEh4MOcAdw3PDUSt3aufMaoIzd1le8AETnN8wBDnRlsQplwV6OOPLZk9tcSKdOhaQarQI/dJC1htJk+9y0HPoVFX7N1NpCAAGUXgteHCS6ALtOgykmxKp0sDWecraYdULyAwPEwATJcQBzt0XOOHjn2dvJEe17C3C6e02BlP/AqdLpTWGepBA3x0/wAOmm19nVaD2Mewg0Whw3m/rNwsAHI7x1gbpUTqDs8x+0hxuCGbrW5XHnu8JHVVYnZuOaMXZTw2JP6dWh3+FT4z9VXjR76sMxO7TdpH12fgm7MpOpVHViHfrGtYGgDO0zqRPs214SFNjKhfUBaH7jXMNtTmBkEG43TcKpTjK0v+llkhNU0jpuytAUmPAMgkOM8LLo6Gi81wjIrte4HM0RmvZpPA+K7PY23mVTkbOkjNIdcEgGSSTuunlu816U5PlnjkknSNtEJuZVdq44UqL3GTAiBEkkgCJ8VoyQV//N0P/hxHxfhlqQvMsPhXGsK81DUytENLYkCQ3m5ocGjrK9A2bjTUYJa5hEBwdHtAXgg7wniqyJ2XEJM6FCnk39+a/wBj+FDe3db7H8K5WoeA+Xy58EvD5G/4r2ao+XvLs6odvK1rs/hH4pmL7X1atN9N2XK9rmHdizgWmDwMFc1Sb9YCPEgzHJwMoFRrhwMa3aT66nwTVdF3l2cdjMPVGdwZDWOLScovEtLoN49YnVZzcUeTT4tafmF6CXhwERfgSPvsVwuOwBp1HtGjXED1t8IXnyY0uT3YcrnaoaMaRO6y/wBhnwtZNbiiinReJgaiNJ9DwTf0dw4LmeiiRuIPE/norlDGDwVWhhKky1pMXsJgcyo+7M3ifEKBxs3aL5Njr19VNXtFzImb8CsKm1w/qrtLEOPtfNDOrLkmbE+pTKwJ4k+JKGkmQG+chP7sgDieU6efFLRNWURYrb2btV1PQ+WoPiFnfoxPD5LQwmBJEcdFbRKZ0+z9rtqxO6RqLQfMrTBXM4TZVTlKl2nVxIpBtFwBBIJsXRaA2dOKJ36Di17Ogq1Wtu4wOGvU2VZ+JD7Ax7Lhf3SYB+I9V5xW2fiCczgXEnUwSSDzOqj/AEevT3ixwjjlB+5dKa+jFp/Z7P2bxwp4hjXA3JYTcEZwWTHiV0HaTsyXtmgN5suygRMlogwL6PNr3K8M2Vt+sSGteJEOhwdq05hGU68V3mwfpIxIdRbUbTexuVodL4GVpAcesTfUrnP5G4fHg7/Y2y3U2lneupRWY9ji2M0sa0MN4IzAiP6DH2K8txJM7wFcyOYY+4CqVPpNpPygEMcHm4eS1xc0vFxYAG5/d6KrsXtVTbWFQZHyagLe8Amzg6A4aC+qiTLaLW0tpPrOa6oYcGtbmG6SASZ8TJ0UL6k8+PvT7pA1HMj081b2jtVmKrgNhrsgDKYDicjeIgRF/glOyKn1XfwP/BLQ1b5KbZjVExedfTjwVw7MeNWuH+R/4Ibsh7hYE+RTZE1Zk4/HZGzGqi7O7XLK4qZCWgOFzEyCAt8dlC67i3wcRbyun/3fptBOY8uAv0W4tHOTomxHbptNpc6nYCTvTxi1uq5jbf0kU6wAyGN4ZZHA2cSQDcRboVr1thUyIaQZmxc0jpbjdcy76MqrjmL2tEzADpj0C3wYUn9j8F2xoi2XIb31B5CwXXYft9htzICXOEObLrO4wTNra24LmaH0bBt31rSP8Mn/APQW5hezAYBlDC6Qc/dEki0gFxgHS+qy6N7Gv/fZn1P9Y/BKs91Ou0kZxYnXCgmJsJBE+KFeOjF/k8vOyGkXqkeD3k+Vh6KkdmMDiGVapjTey+NiTzWp+iDhmA6FkRz0UbaEGQSTxmD/AEXoo8mzMypsgOO8Xu/ecTwTH7JaCbuBPAuj1m62DTMXb6m3yMKN1J5sWtNtA6OfT5JqhvLsyP7ImCZPHXW/50Uz8GJ0LhGkkgG3AwrzaJ0yt/6hn0I+asjCGPYkxz+IspohvLsyaOHc1wcwwbWLIFuEzcK9htqYmk7Mx4adLAR6HRSUsMGkiHA+cfFK/DNnU8tCddeFvFNFQ3kLV2/jXvBOLrzEAiq5oA8BAUdXaOJqGTXqP/fJP+kkj5p/clotMH7Nkhw5dG9fkA2dZ5KeOPRfJLsgp5iS4tpv6mhRJv8A5NVG/DNcPYAIjSm1oPkAr1SkQN4W4k/yIhOdVpkSXARYb0/M3TxxL5J9mY/CfmQr2HqOZAGUc81Gi5p5e00yPJTHKRINuYe0fBLTGkO8bT67v3p449DyT7I8pJE5L6xSpgeMBoClo4ctIvIkaATe5jipm0idMpj83sUhPunnJiJPhuynjj0Xyz7YrWuNg58kXAJHX3TKSphgABvA63Lr+RMFIWgA3jgbCYmbxE+iYaVK0kaWa4MzczaZHomqXoOcn7Y/MZs48BBPX5ohwN3ltubRfzFk/vIAAE9YEA8LgxCqVWVJkg8ZAbI8lsxZo0sXUZBzNLhYZqdBx5wC5hPVaOH2jiN1wDCRZrhhqTpk23u7voeeiwhXaBcS7qx7YtYQTaDySd4CPdtyzui0zBGnxWNV0bU32dCe0VRxDXU6D94Eh+HpHfA9q7QA6Jv+KoVcbTqGe5oNc1xeC2jlhxjMQGkC5GhkWWNSxQzAlrHNNiGmoI68SPT7lOcXSBOZvC13k6W3gDPDkmi6Hkl2dLgO0dTCsmg2kwAAGGmzSZgNLjxHCfirP/iDiotUZE8GNJE9IdouWw1ek6Q4gCLE96Lm54TPFPDgYAdm8ZmOQ5acYU1iXyS7Omf2/wAS6d9o42a0E+EtKrt7cYg3FbQ6ZWxfhBA9Vi1aIBIdLYElkQRPHSQjDvYBGY8bkR8SVdI9E3l2dHU7YYtwBL26zZrR4XA/PVQ/3xxc2f8ACnHqWlYQpB7jdxFt6Rp/FdSVmRujOIEguGbytcK6R6G8uzZqdqMQWgB5JkTcDrrlk+qjobbqXio9sSZNV95+Z/PVYWZ5BMS61iJ89QU6hXqOMFkgxdpsLaEEpqhszombbqESHvMDLPekz0In5KGptus4AOdpycRE8iVkVMUQ7Kc5ESXC50sIm/JN79uaf1gJGuR3lMz8kpDZmr+nu+s7U8XnjzGqFSbiCRJn+Kn4cboSkSzCwhqZd0A3MGLxyIOisuJi+YmeBBj04KrUwD7bxbzAho58BqgYF0jecL8Cb+llowSPxOUjM7XxBNtNY0Uv6aXglgmOsctYIhVK+HDRvZgebjT8BreFUqUgSN6TaDLR/RAaDdpFph7b8s510iSU6ptJhMOYQD9oa9TKqMwdQiS4wOIyu+MJ8ZtCDa892P6FAS08cyZBE6aOPCFY/SHEDKxpnqR6WUGHMycjDH2gbXvAKlFadMgEaRJ8xm80BIcVMNc3e1y6joZty5JaVJgMlrR4jTrN1Blc8y2oAOWST8XShohxGe/KGyfIm38kBMddbdGy09CYPDqlfiaYEFzSZE2/PySSNCHDqIE9CcyWlXBboXcxM8OIv6oUko1mRq0cYBIMczZMqYum6cpNojddx4zBt1VajiSwktDhm5scQDzAjRNZtOJBaDHR7RJ0sT8EBYq0TLS0ub0dTkE9I1F9YUrGOY0gBpOtmmehFrKudrlgGSnrqWkGPjfwSUdsn3qbxNogR4gyCg4LD8PF4jXUAg8DcFLXw4gbpiJuCB5EN+aZ/bwOmXwMTpaL+Vym1dt5rPNQC4DcoLT1MSfIIOB1RsOs3dIEQ13qSAR8EU8U0+0wgcRAd8bR/NMZjm8Drypi3Makj09E1uNMbtVt/wDlwRF7AISyzRrg3yH+nK5HonupNcNXAzIzA/ASB5SmUdo5myS1+XV2VzSLcQTfyIlWX4jdOWnGm86D8AAfmhSm3AyYlw65WjzskOGDPbzu10YSDyB3bfzV2jTbAzUwZ1IZr6iE7MGEAA2jRugvqUFFalSZGo4ESACL2HsyFVfs+kCCXOkcmvdHgYWlXrPabsIaNCX/ABgt++VZ7skDQiB7zhr4eXPVQtGLWwbZB7wEEzvNIM6w4uIThhC07pqQeIY4tJ0zWdrrpzK08Zho1aXeo8gSbqg1rmE5KbxPu316ydFTLVE+Rwv3jSYgC7XcOBffwIT21AT7ZaTEhxtpIg3HDgoaNeoPcc4mcwcGg30Ghzeqgr54/ZDwFOIvx/IQtmiysXkZSP3Yufj4pW4YGSGgTOhv4Gx+ayTjXDdLDMixb52I1UzajybMeBOYboJteJ5enirQ2RaNfPIa544WdY9CYTS8gAAnW0RPDwt+ChqGoY9qOrRHPqE6hVqudekf3mhuUnnoCPI8FCD8zDfM49ZH3ulCf3zxrSYeuQ/G6EBgjG1T7pdwloBHkQYTqrqjiPabGolswPsu8lMcUS6M8DkAbDob36wU5m0XzBbmggF3dCQON45cbIUqvc4C4nwE+sWVesKZIzM9JHLhK13bXk5WsiObyZjpBKH1hmDg6LyWhzCT1h3DyQGZTexlsrxa+uv4K015cMzS0OGgLQD5m5P81bIpuvlPk3P5jLooHPIO69kcqmcHwEtACArue8EtcwacJA87q0KOZt2XtN7eAk3T6gdOZrDm4ZahLR/lcLeoRQqVpuCLmDAd4CLgjyJQFGvsvkXeHKeBIEhOpYDEAbpNtJfmA8GnRaLhigCTkLf3Q0/6QDxFlPvwA7IXmw3gD958tUFFSj+kj2iAOUgT5O+afSbUucs9czCR8An47C1t2XsZHCadxrG/eFOMO+m2XcBZwNjOkgD70KQPFeQbW1zMH9Ap2VXwQ8cZ0D7+Gb7lWbUc/ebBNgd4gAeonyRUxFQCe7Do0cKh5c4n4oQe4OuQxvKO7aLecweqrYmpVIhtIHqRAHSWgDXr5KzSxziwDK5pi+d0g8rkkwrFHEMLYkA8QwtJPM7pkeiFKuEFSBnpX1EjOBbUD866IfiXXh7GmdBDbjmIBAVkVg0nICSdW5iT4xx/kj+03NkVM45DLNosI+9AV6b6oO93bp5gGfM/ijEPebimxvjk/wBxC0amIDw0te7L9Vwyk9IdEqLG5DBaw1OjSBqY4S7XlbwUDRjso1swc1wd/CQJvaDAnmrb6rveaSYFnUw74jgrNN1KmAHUy10W3Wl/8WYn5KXCPpVQQ41GGx3i+/UFoPPigSKffvIGmmndm0cpaY/klOIJddrTa5gzzmMojlZTupNzEhxqNGsPqSOgDmgEpMTUZllpLTyBGa97gxl+PmligAyX7tzsxs4b4HPq3wKhrvPFrmQc0sL2+gi4UuGxAg75lsWOUOcXG2VodJgXuItqoa+0w5vthpHBz6jSRMaafPVLQY5mdwM0w88M4ynT7ME/BOAyMtT7sk6d7lv5mCNLKfZuSZJdBEhzYcJtGuXMI6qbEU212H9ZWcQTOanRLTxgN7ywjkeSlotcGbjNoVABLIBMEl4JHhoNYKnrbTqNYGtAHNxMOMRyIbHhHtIweEogzA0mG0qZJPC/ewBMzxUoY0EbomRq1riBxJ1hXgnJTdjKrwMzdfZfmmDJki8dOkJtNz2gAgRJg+yJ4OkEz8Fd/RjRcC0tAJ0lg8Y0b96bnfM915y1o8Q43+KpCkNoOIh2YOI9ppPHmDBHkrDMVVa0ZQQZuReRzIc+3km4uo/Plytc2DYgx0OZg+RKp4jaFWmSXNAERlh/qCTb0Qzf5Nj9O+0R0Ex/3pFz52+T7o4aM6dULGyFlqnS705WFhjS9Z3W+VuU/FLV2flucjIs42J8d6CeFp/BIhavmjdcWD8IG7zarX8j3cHyyvbKjpYRzjJDDcQWh7Y8Y468ShCv0Z9iYk90RIBvY94Wk8DAcI9E1+0SbNYD41APIZb/ACQhFyHwMr1XloOSx1aCTA43J18lnYqvUcbU4blFpe4DqZPwSoTWxdD8PtU0wP1cEWO+QP8Apmyv0O0RyiXakSRmEDrlAkfJIhYfDoqZfO0oaTcAkHO05uMZvspMN2jOYtaWuJtvOIB8yOfVKhaobM0TiqrgZpMJjXMDA6WsqVXaVQA5KdPPwcbx0tr4koQiVlbaI6e1HXzOLTxc1zJGYSBZsn0VeriabgAX1Ha3JzeosUIVoy2Or0dIaXRaWlwM/Wyzfh+KqU8XUYSC0fvGmQSOUg29EIVSI2S1qo1pl9I8QN8X8wYT6OKe676jpEkFwiekCUqEqibE7qlV1gwOHDMeotlImPxQ7CVjDoawj7fyIIgx4JUKWboqYjD1i7K4tJbeHVL87EmVWq7IeN4NvxvqOBBQhWjJXbRqZhmZmg2gXHhC0KDahPF4iwqAkjwJuEIVqjK5LR2Xo69J3Ea6craeKmds57RvtJmYLBIuOMOPwQhZs6qKK1HZ1Smdxr8s3DM4g/ul3wS1Q9jpcBvW3qNx1tJ4ddEIURJRpWWmEuEd7zPs1IB46AW9VA4mQ1jyTOopmRPM5QfmlQtGSwM9pJqAEi7afjIA3vkkq4prARkcAYJlgePGQZ+CVChSI1qPBg/hI+GZCEKmLP/Z"/>
          <p:cNvSpPr>
            <a:spLocks noChangeAspect="1" noChangeArrowheads="1"/>
          </p:cNvSpPr>
          <p:nvPr/>
        </p:nvSpPr>
        <p:spPr bwMode="auto">
          <a:xfrm>
            <a:off x="0" y="-847725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OD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33512" y="2966878"/>
            <a:ext cx="2610488" cy="228554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480457" y="133631"/>
            <a:ext cx="7663543" cy="5868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ZA" sz="3200" dirty="0" smtClean="0">
                <a:ea typeface="ＭＳ Ｐゴシック" pitchFamily="34" charset="-128"/>
              </a:rPr>
              <a:t>ODP: Sections 3 + 4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4801" y="1204685"/>
          <a:ext cx="7001332" cy="5341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562100" y="7043283"/>
            <a:ext cx="6019800" cy="221109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Copyright © WCO-OMD 2013</a:t>
            </a:r>
            <a:endParaRPr lang="en-AU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08707" y="6495063"/>
            <a:ext cx="452488" cy="30165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58430-5B7E-4542-A85A-A061CC401E91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058" name="AutoShape 2" descr="data:image/jpeg;base64,/9j/4AAQSkZJRgABAQAAAQABAAD/2wCEAAkGBhMSERUUEhQWFBUVFBgYFBcYFhYXFBUUGBgWFRcYFxcYHSYeGBojGRQUIC8gJCcpLCwsGB4xNTAqNSYrLCkBCQoKDgwOGg8PGiwkHCU0KiwsLCwqLzQsKiosLSwsLCwsLCwqKSwsKSwsKiwpLCksLCwsLCwsLCwpLCwsLCwsLP/AABEIAMABBwMBIgACEQEDEQH/xAAcAAABBQEBAQAAAAAAAAAAAAAFAAIDBAYBBwj/xABKEAABAgMFAgkJBgQEBQUAAAABAhEAAyEEEjFBUQVhBhMiMlJxgZGhFBVCU2KxwdHSBxYjkuHwM3KTooKywvEkQ2NzlDREVKOz/8QAGgEAAwEBAQEAAAAAAAAAAAAAAQIDAAQFBv/EADIRAAEDAQYEBQQCAgMAAAAAAAEAAhEDBBIhMUFRE3GR8BRhgaHhIjKxwVLxI9EzQmL/2gAMAwEAAhEDEQA/APK4UcMaFNkls5QnDoiPpn1Li4ln4UFrSpAHJQnHFhFCYmmAFNITjjZS4omFBCi3IkghdAWRSmd5A+MSzLECo3A6ciY3HGyN9D4UEDslR0ESDYhYtUgUGsNxmpgZQtoUHLPwfNwX3Sp6gpej5HOJJuwgFBsGzS2kJ4hswjiNFn4UFvNB3Q3zQd0NxwlvHZC4UFPNB3QvNB3RuMELx2QuFBTzQd0VrTs5SWzfQGGbVBwTAzoqkKJrNZCssIuI2MrMiC6o1uaJKGwoKeaDuheaDuhOMEl47IXCgp5oO6F5oO6NxwteOyFwoKeaDuheajujcYLXjshcKCRsDZCI5ljqKCmMMKgKXibhUYUEBKToO6OGUm8KBmOUMHJBaBsqEKDCbIOinmk4YgP4xBxKa0HdGvhbxA2Q6FBAyUtgO6I7RKABYCBfRFcExCpwoUKKLoXIIzrQtQZw0DoIJkqOcc1cZKFZ0AJvFqu4jGJZezlqFWZov2bZxAcmLBkqbnRylTpjUqtYbIRfAaiP9aN0WFveUSAkaMzdVIdY5JaZX0f9SIfaUKvKdbkY03aQpzXRMZJgTo0TSU4xHZ5RasWpCRX5QdFr6nVJLc4M/J5StaZaQyehiA7li9TubGLykggG8WfJYYRBa2vCr01CjlChOXIY0cuft4kKR+xHLo18Iop30zi/28Li/wBuIfdGvhCujXwjLX0zi/28K5+3h90fsQro/YjLX0zi/wBuIXF/t4fdH7EK6P2Iy19M4v8AbwiiH3R+xHWjLX1FdjoRD7sdAjLX1E0RqiwRESwRg3f+kZa8q7aiKy+qCN0nEN2xXmEgtd8f0jTCUmVRUmGDVovrlxVILx0NK5HjFNVPGQKmBvVAunHPEMxpEapvRDuHxAprXshoQSZjsAQSzsVcgYa10zDRG1U1b8Nie6g3wya4FOguntPeKGOWpHJPVqNY5ZQyP8Su5y0PtY5JrlpvjDNBoAf6oXHYUKOheguRodnWMEXgt+rKM/Fiz7QmIDJUwd2YY9oiVRl8Kb2XlpOIV0qdsI2ctzjDbHa76AcyK5VzixLU6X1EcRaoF0GE2RZGC2Je5/rRHBJAWSkm7k+J64uSE0X/ACf6kQrUeUXF0vhpSNdxQNRQqGHVEkhOMRGY2OXh1nAdsVV7bkpet7q5XjRPjB8gnaHOxCPLC2ajA0omtYhtCS6ScWOQGmkBF8LUZSzQ05KMO898MXwsSSDxZHdWAGO2VSx3ZRAiONAr7xp6KvCEeEaeirwh7jtknDcizQmgSOEaeirwhfeNPRV4RrjtluG5FmhNAn7xp6KvCF9409FXhGuHZbhuRZoTQJ+8aeirwhfeNPRV4Rrh2W4bkWaONAr7xp6KvCHS+ECVEAIU5LDm5xi0jRbhvRRoTQ9K0kOC4yOo1hUgASol0YKMxBJtCZjlBCmZ2L44e4xQ4S2+4i4MViu5GB7zTsVrAzZu1pcoBwos7szFRz7gB/vCkHRdLKctnVaNSCf9v1hikH9gxSRwolZhY7En/VFyRtWSvmrD6E3T/cA/Y8aFMseNFGtBx+cVpiYI2hYGsU1qB1i7BC46j9ExchJCSogsktQEgglhFZSAXcA9dYvpZqJJ5Bf6uyKbCsOhKjakMto5B7PfEzBs4j2gORTUQW5os+8IZChQouvUSiSzybymwiOCNisKkqBIy1GcK4wFKq8MaccUQsabiWcth8Ynk2pg2X6xFdpEZwjlK8niOJRyRMYKILMjF2blIzgXtjbQQtQe+vPr9oj3CupEVto7XKE3U0URU9EUIP8AMWBGgrmGEyLPg4cmoTu1Vu0GJ3DFIH3Oy9yvUpUwG3nf0uzZsybVR5L50QDuGvUCYms2zCvmpUvfzE95cnuEE7FZEguvlK34AaAYAboMy1MD/tBLnxsNggbUz/pj5lBRwVnerR2qUfcoQpnBmYksUSxTVf1weVaQQHTm/PFTHJs8XxRuT0kq00wicO3PX5QNqPl0+Fm/MiujL75n1QvMiujL75n1QVmW0A0r4QwWx8oe6dz1KkbaRt0Q7zGroy++Z9Uc8yK6MvvmfVBWXbNYsisa6dz1KItbjt0QLzGroy++Z9ULzGroy++Z9UGlLAxiFVs3Rg07nqUDbHDbohfmNXRl98z6oXmNXRl98z6oJeWnSOeWnSDdO56lL40+XRDvMaujL75n1Q+XsVQOCBkSL7saFnURg47YveWnSJEWwZwLhOZPUo+NPl0UyUsGEdjojrQyjeQfhBYOMQ4xTUfEdoHeN8CtmbPTNRyUodNFOVvmQaKAYinYdY086aBQxQk8guFLO4qJHdCFrshlzXUy1tayDnpgqK+Dx6Cf8KlA/wBzxRtGxSnVP8wcfmT8QI0nlp0jotj4iDcIyKQW7cLLSrdNkslXKTkDUN7Chh2FoLWe0JmJdBwxB5yevUb/AHYRPbbGlQ5IDHFJ5pOu47xWAE+QqSoLQSz9oJ9FWRcPuIfeAMQccD7FX/xWkYZ+/wAhaOUk9JuQrurTtiqU4xPsq0ompvAVukKT0VVYj2dOo6VcqTjFmmV572OYYKqFNIi2gOQez3xbUmkQbQHIPZ74cZrUz9Y5oPChQouvXXDGnCKDqEZgx6Wdhy7gPGjmvgNKelnEapAiV59taSGx5rO3aRXnLCUFRyy1Poj57ng9M2SjDjRjoO30v28ZnhGySmWFXhzicnLgZnBld8Q+4hq57LSLn45DFULPLK1FR5RfDpLOXViTuDZiDSbFce895+U+LwS4JbEBQpalBJQkNrfUUkkVDHBPZBjaOyEAqJmhSnOQctiedjlCF7SS4+nJddrvvIpt7KzUlFRBOalknP8AeZjKI4UKvDkIZ9VO35o3kmxS1II40V5rgUNX9KjUhi4DArndZqlMSY75wghIoag4c0U6nMOtZ5Qx5oqQA+GkFjssED8fX0Rk/tPlpHbbsgXwFTnoMQM+tQyrGvBRLXR3/tZu68dVLjSyNhSxUzUnFqBqYuL1PdFa0bFlh/xg+LMNSOljSDeap8N+yAhMXLGrIxdGxU+tGLOwxb+aLFl2QjHjRgchg4HSjXgsGulBLQ5P7wiIJg/O2XKq85LjJh9UV/Nkv1oxIwGGIPOg3gluPQoS4XFQZFgQP+anuT9X7aHiwJf+KO5P1QZCW65AjLhXYNzNmSz/AM1PcPqiIbLl+tHcPqjSEQ1yp2NWUMtu1Jcs3VKCS2b/AABgvY9kSyf4yRjkMB/ijDcLZd21KDuwTXshZkwF22WjfkPRoKCgFAgg4EZ5e8Qrkc4L2NK5IvLCWfTpKriIOStjIP8AzRg+A+qM126hXpFlQtagtyFcjS+Y5QLccnFsB9XV3wvMkr1yc8hgG9rfBvNU+FU291mrsRTrMFAuHcMRqNP1yIEaOfsJAD8aMqMMTlzog80o9aMdB386AYIhZt9jpGaw9mnKss/O7gfaQd2vxEadeBI0poRi8UuF2yEploWlYWRzmZwD2nNvzGJ+DCUzpDKXdKOTUCoxBqRkW/wwoOp5L1bQOLSFRufc+6hUmnbEG0E8hXV8RB87IRd/ijPIb/airtvZiEyZhEwEhIpStRTnGHa4SF59MG+OayEKFCjsXtrhj2FEqTc/hliAGc4Afz9ffHkCcY+kjZfZHeY4bXUuQpVKPFXm8zin/hq1zzI9rSMNtZl2ojAXkpbQMkfOPbrRZC55Ix1PRUY8StxPlinx44e8ROjVvkkaApbPZ+EcdY0XomxJUtNnBuEqUgrONXUCPS9oRkuHyliYBJviXdIU15i1DeqaY46x6lsuWri5YuhuKlZnHkxT4QbERNl35ksXkAFJcuDQxy8YN0yVaVIh946+S8CglLm2oAMZzNRitmygenGPcNm8C7KuzpmLlAqUlSiok1L/AK+EdVoq3IwV2DCV5dse2WlM5BmGaUObwUVsaHXN2jS8PLSUSwqXeQolIvOp25VASTplG2svBzZqVpKUS7wNOWcYCfbPLayyqMOM1fIxzMqhzgI2/KV9IlwdtP4XnGzOEi5d++pUwlDICiSApxvoGvdfiKlot9oPKUqYAc3UE9jUizwV2bx9pSgYnDcSQl+x37BHrh+zeRdKQFFdQVFZN7kg8oZg/GK1ajabohUa2cV5fwX4TLlzkomkzJazdUFVIejpJqMY2nDHbyZNmQZMshZIAUQGFC5oa80YxljwCnom0lTjdXklJBukZ3uqNTw82qmRZpMuYgmYQ4AUUkUS7kZfOFc9rnC4lNKSC6F5wLdaJhP4itTy7iRlqAITT/Wf/cn6omk7bmFXJlpU1QDxi+1iowQs/CK0AuqzIUNOKUPGKEuGgHfMJo2PfRCEbUnylc9TjJRvDXAuCI9O4M26RaLI5lG+cWZrz6ku1B4R5htq3idOKwgSwQBdGAakek/ZC/EzAADyszvg1TcaHRBUKtIVAQgPDnhCETRKs6bl1IvFg/UBgNXxrGRTaZ8zBUxWrFR90EeG6nt8/wDmH+VMa37PeCku0Sb8xN5I9FyBeJU5LYlgB2QHPDKYdGaoxgbIGixdktdrlEKTxtKsQop7QaRBtrahtE5U0pCSoBwMHAAMe2Svs+sp/wCSB1LU8eRcN9nJkW2ZLTgG3nDM5mBRqh78sUxGErR8B5soWdloUpV4FJADAX1O9REPDPhSlE25ZU8XyReJAcaAAUFK90HvspkXrOqgNcyR6So884VKe2T39YR3U+EGmQ55btP5UODDzUMaRh5KNNotEwPxi21My6OxyPCO/wDEComKP8s1z3BTmLGzNrzZaRdkJXRgpSFqoH0LZmLszhPaFBjZpf8ASWPjGJcDgB36rpA59+i5wc4WLTMCJ/4ktZYvzkk0BvYtX3x6CbVZjxZEpbp51E1cB2rXtePH02KY/MVj0T8o992HJK7PLVdBdOLmtTAqvawiPZcdezmpiMDyWW4T8RNss8IlKSSgqSSE+hyjgddIxnAO1ITMWFpKksCwxcPv3x6zwqk3bDPJAH4SszShjyr7NJZNroH5P6/CFbUBY48vynZRcKdwnfTyW7Fusl4q4mZdIu81GOZZ2Ax74Gbfn2c2KakSlhTXklk05SWcu8bZdkVd5icTmd8DOF9mIsdo5IA4lWZ0hWV23h6armbZXgySOi8UhQjCj2V1JCPf1KL0Ur8yq+MfP5j0OUuXdFDgNdI5bRTvwuWvW4cYT6rX29BIVy1JoOVeNKKD1LaR4ztRRE9ZzvP20jcLKND+6xh9rn8eY3Sidnp3HR5f6Rs9XiSYjLXmvWdjLK5CZiVKYy0+kqgCknXSINoJmcaZfHG7dJUm89Uuw7QB+zGO4JbQSZa5a8UppvSVJ9xcdogypUpywLdsQFGCQT5ZKNoqljsBsc15jNllKiDQgkHrBaN1L+05rMJYQsKAaiuSXdxU4V0iptTYAWoqSl+0pV1PUFt4eBo4NH1aqf8AUT9EO+H/AHA4LubWpkfcEL2etSp6VDG+FE6MbxPcDHon2nTFKsUgrdyUkg63S8A9m8HQkBSwEpJFA5KqvVRycYBoL7Y2emdKKEpchlJdwKUNR1+MI6XODoyQNoYHBox8+ay/2flraj9+kmPVrfbilSGmFF5XKqSyTnXBgB3x5tsnY/FzAooAHpVJLOC3eB3RoZgljAEjX4dcEsvuvHBc1otAEBkH1W3SovRRw6SvSL66NHlv2pJVx8tRcgoLVJz37mgzel6GKW1bEiahmrkC5G7Nwd41jNpXHXhilpWwTDhAOsrLcHbbISSLReCXfkvUszKatMuswcmbT2Y1EqP54FK4NnoHsmD4pjsrg8X/AIf5luO5IHvjOa0mYPsu3jU/5DqUM21MCpt5KVJSoC7exKRRz3EdkbX7PiRZppCyhnLgtXKmcCrbsG9doFkJYlynMlgBRg9IIbEsQlJIWANAHO8uTBguAbEQo1rTTuEtMk6LNcLJKhaCpVb6UqfewSe1x4iLvBjhoqyoKClSkvRlFLZ4DHE98Gtr7ORNTQVGRdj2guD1QAXwbPQPZMHxSYY5XSCtStFN7BeIB1laIfaqw5Mtb71n5mMTtm3TJ05UyYCFLY1fmtyccaZwWkcHS/MbepV4dwAfti3b9ghRSwvkBiSSCS5OXWYDQGmQ0qnGojC8FofszQTZ1MSK5Ej0laGMfw32eqVa1vgs3gdaB/GvaI0GxbGJaSFjqAJLCpqTvJiXaVglzU0od4cHrHxFYDWFpv8APBc5tjOIRphjP6QDYW0rJcu2lKrwoCCpmq1E51i7adqbOCSUJWo5B1j3tFCbwarzH6lt4KB98Rjg4fVq/qD6IBY0mYPsurj0/wCQ6lU5O0ypQAloqQGeZn/jj0Kx2ybcTxc1QQ3JHs5Rl7BsBjygEDNnKiNLxwHUBGjTxYDMWHXFGNEzGC863Vg8AMdj5GFDws2tNTZFJWsm+LtcyTj+UK7oz/AW8lZWksa1/lSX/wA47orcLtp8ZMTKTgjL2jl2DxJgtwesyUIN4YC721Kv7iR1AQpAy3/AXR9VGz4nHnqfhae0W+cU0mkV164FcI7XO4iYFTVEFLEPiCQGh6lS2wOO+KPCBaOIWwLsP8wirGtBGG2i81hqGoJOu6xsKFCjtXtrhjZ2a3MALqcB6IjGGNKhVO74RKovPts/THn+kY8ppzUflEY3ap/GmfzfARoUTafrAuXZwu0zLyrrEMWdiSkd7EsdWiBcKf1eR/SawS+8OX7VCzmZLImBJDZlJukZg7jGzs+1UzhfCU1xF0OC2HXR9/uAbQkplXJiFBaVKAIugLYuxSvnPQ1Ua76xUtj2eeeLIyJbml8Q2jhxplEmVOMZjHvDHVd9ooAiJWwNof0U7uSIelIKXAarEVbBwRpnugJYduIXQ8lWhND1K/2PXBuzK5O+91Frp/SGOGGq8k03tP1IjORLSAm6l0gXi6jXPDriKZaEhSQAkhtCcW1AizaRhryaXg+AxMUrWOUHGXSCtIm0SqPMKmqbUi6n8o/YhxljkkBr2VWBdjj+6wxZivtPaPEolqYqqcGpyqHvp3axU4KDGuqG6FbmEAkJSGBaoc+Pwhhneyn8oivZ7aJiQtOCq7946wXiYQQAUHy0wVJx3spPY3iKwkyBfAqxD72a8e3LsiJ/38YtJ5yf5B/+cZKPMqIzRklI7H8TjC472U/lERvHXhoCWTupEzRmkNmwY9hEMmS2JGhI7oa8S2k8tX8x98ZbTNRNCaOvCgoeq40Jo68J4C3quNCaOwxc4AOSGGJyHWcBGwGaIaSYCc0Ctt7XEpLJqs80ae0d3v6niptPhOkcmVyjr6I+r3dcBrPZVTFX1ubxcD0l9Wifa7nibnCMcvyvRs9lIN5/fNSbIsSlrvVJJN3rzWer3toY10mQEpujABodsrZplpcteUg9QSKXRpDtYDROJzU7TVvmBkEwjk9sUtvSwZSnyYjrdviYvHm9sVNuH8FfUP8AMIo3Meigz7xjqslChQo7F664Y1Akhhy04Dpafyxl4OCSlhTIZn5wjxK4rVGEq1c9pP8Ad8oF2mYqXOKxUFq1Y0Dh8iCPAGCcu6zgCiHbJwQgfOKs2tXunVPJ90c7geanQqCkTORUcza8soa6bwaoABpza3mBGoTpQMGFzppUXLdmAAoANwAAg9ZbDeCnmTKXfTOagPjDJ9lUFEXljdfNPGJU/wDGfpb7/C7XWqmRiT0+UBixIt0xFErIGj8nuNILybK5YrmYH0joTD/I9Fr5oPPOJrrFTVccC0dfhJ4mluenyqH3hnZqB/wj4NHfvHO1T+WCitnEAcs4+sPzh9r2XcPPXiw/EJyB13xO9/4HX4W41HP9IP8AeCdqnu/WGT9tzFpuqukMRhrF42c9Nf5zDLbLKZbhZJU6TemMGzLKNaFu+MXgZtHX4RpVaT3Q3PkE3g3aWWUEsk1c4BVB4/AaGNMZQ6af7q/24RldnSmYhqVJxBVu1AFOsq1gp5UrWDN4kjJcdrc2/EYjNFjKAHPT/d8oyds4VzeMPFsEiiXFboF2tcx74LG1q1I6sYpmznpzPzn5wHAzuhZ61JgN4Y8pQ37zzvZ7v1hfeed7Pd+sEfJj05n5z84Xkx6cz85+cDHb3+F0+JobewQ77zzvZ7v1jquFE8lzdru/WCPkx6cz85jnkx6cz85jY7e/wt4mht7BD/vPO9nu/WF9553s936wQ8m9uZ+dUdFm9uZ+c/ONjt7/AAt4mht7BDvvPO9nu/WOfeed7Pd+sFk2TDlzKnpndv3xzyWh5czEemd++Nj/AB9/hHxFDb2CEnbtoXQeCAfgYhmyZ0w/iqI0vqr2Jx7hB02EOQSo0zUTl1xNZpSEFF1CcsvaMaHaABbxdJuDQfwhVg2GTUJf2lhk9iM+3ujSydmolBTOpeajnl2RXTbDdyx+AgjOVzsMoF2MTmud1d1bDIbJySlhieSew5RW1iS0WhSUhgnmHuzOMCfK1Vwh1zOgYIgrDtint3+Crs94iI2pTZRBtSeTLUDoPeIZuY9E1Mi+OaAwoUKOxewuQclKdgXTTEingSfCAZg+tACQbyTQMA7mmVIRy5LTpgpBNSOS9LrO2b3nbR6Qzi09MflV8oaJVKqT/d8oXEjpJ/u+USXIrkialCJhBvMkKNCAyVJLVzMMtMiYVKNxRGrpwZ8i2HuhiJDomgKS5lFscbyN0WvOGATLVdAYc2qS5IPKfEmrxGoXD7BKtTYxwh+GyilWaaC/FKzaqcWO/r7o6bPMI/hqDJALlO8a7vCLqdpKLEy1E1DtLzc4FVamJpduUxHFr19A6nNfXHKH1pxaOvei6DQoRg7v+1WVs9bD8IU/6gft5UOttnmE/wAFnIIZaTjQPXd74JI2qoAfhTcR6v631hszaCnDSplGx4t6Yen+3iYqV9WhVNCz5AoB5BN9UrXFPz3iOTbKshI4pRYEuSnMtSuGAgybYvHilEOOhQggh+Xuzx7I4bev1a/7BkB09wxhhUr6tHVTNms+jigqbJMGEpWJGKcRU56Q42Ob6pXen5wURtAl2lrxUDzMTyVDnxN5Wt34he6iMyTTlakwX1qzTg0dUG2Wg7MmUENlms/FKbV051GcLySb6pXenPDOC67QsuDKXk9EPyRd6UOTalvSSsnqS7hiPTemm/GCa1QDIdflAWSiTme5+EHFkneqV3p69dIb5PN9WrPNOWOeUG/KVkNxMwggZJwYBxytwhLt0w4yl1rggdLDle0dYTj1v4jr33um8HQ3PQ996IKLLN9UqlDUY137j3R0WSb6pWD4p+cGU2qY5IlTOUXLBNcaUVhX3Q3yxfql1OiMS3tUwHvjGvWmAB16+6wsdCJJOunT2QgWWb6pWD4pwZ3x0rC8km+qVTentz3QYNrXgZMzqIT0bvS0rCVa1+lJWznEIxqc15Xj4RuPW0aOvyj4OhqT0KFS7PNZP4SudqnO7vheSzbqjxSmfVOpHvIgxKtS0hI4qZVWaZb9nK9r3QlWxZSocVMywCNcefjSCa9W9gBdnOdEBZKN3Em9GUa9UK8jnOfwlVTSqdANdaQ1EiY6PwlZZp6R3wYFqWFFpUxwkDBDhmVhf1hibSeT+FMYsPQ6RON+GbWqYyB5cuqV1lpYQd5mc+80KRZJpH8JWL4pwbHGL0+aoPelqAJAe8k4lhQVxieZbFkVlrxOSKXgPb3CINoTycULTy01IQ3O3KPVnAbUquIvAAJjQosBumSnWmzXkipok00OQwgX5IqvJMHpD3aJfk6YiteyK0qXeC681JVhjUD4x0XlyOpA4oSbIpuaYrbUllKC4Z2A68fgYPoQDJWcwUsdHKngTwjbi8fSDdxh2GXIsogOBWbhQoUdy9Fcg3JkkgNU3R2BhASDkmawFAQUgEHDAHLeBCOXLacguiSokhi4x3dekd8mVp4j5wjaMXALl2qzh2ZiMjHONT0E96/qieK4sFYs1mUy6ehqOmiL65KyskpY5hxSg3wPkTUsvkJ5mq+mj2otLngLIISovi660HtQplWbHfqr8qzq090XrNZSxp7oHWeanoJ71fVBWxlJfkjsJfxJjndK6WtCsea1tzTQ03w5ezlAgkFyN26LwlAUJTj0TD5lnBIwNMg2kc94q1wIN5MwL50btBfwiPiILeRx3yKDfS8NZ+xSKK/7sz/OqLSkkkm6K4hx9HvBwziSzgIvhSZj8bMNJU1QIKyQQUpINCIl49PRm/0J30ROoxtSLwVWOfTm7qqoknBnwod2DMB4AdkdMpRBF0HX+2tUlsBkeuLCpyejM3PInEPl6ERmYMGmNl/w87AYejuGDd9Rz1KRmWtnLXvYK9N+EOdGene5UPk5zS+I63HV1Yud+EcEkirVx69XoPidSYseUf8Ac/oWjduwoKQ3j9yv/GtHdhhCNa+cWb67p3FsYPxw02URlmjpGbdqQnTQdsJcokMRSmWQF3SvbDwsAGkxzn5PPw38lz3xy+NF1L/+nn9+GNIN17YLWY8/MoS10hz8OXkE0pLHkhi79oY1u7oRkqJJbHtZyS3NBxf5CHmaHcJXpWzz3bFiQkUeEJm5eL/+nn+PJ9ze8HGm4GWsyyx+Vg8EQ5+eeHwu8SotQVUTSjE3TkK+B3xzi1aChBGD56J3ZAdsOSsOCRMNS/8Aw896s9QnFoS5rg0mf+NP3u/J3mENN8f8fuqB7Z+89EziS5wPJ3AYA0F0gYYNvh4lq5OGIOdKnwq74w4TmJ5K2b/49o06uyG8YHHJXVv/AG8+jGhHJxYCpf3AOabsCGY8/nmphwxBfhy+OSiCVNgMTpUkahO/ID4mttm9dr00M+l9/nFtUxwGTMo9PJ55yxHJ0iptQEy6IWBfQQeJnIS15zVQYd8PTpBtQENy1ny5+n9JKlQupkF3pHx6/wBlT7Ndw6h/DU2HRXSGJstxEyoe4oHRgZZH+aO7MZ+YeYp8cbq6xPaByZlPRVr/ANGO0nFcAH0qumz3pICWBUEd96ZU9gjPcIf4ZwxTpGos4ZKKZI16U2Mvt8fhGmadaRSkfrWjELNQoUKPSXQuQXTaUMK5DMaQJhQCJUqlMPGKLeUI18RC8oRr4iBMKFuqXhhujcm1SwF8rFNKjG8g/Ax2ba5V43DycqiAcKNdR8ON1pZG1JYxV4/pBuwbakDGYjqK0iPP4UI6kCqtZdXrkrhDKUx46TU9NHzi+na0kms6Th6yWPjHikcaImyg6qsr2TZ/CKzTklSZqAApuWQguwNAogkVxi15ykeuk/1Zf1R4jCaAbIN0by9t85SPXSf6sv6o55xkeuk/1ZfzjxNoTQPBjdCV6FO4X2kKIEiSQCWPHoqHoefpFBXDycETQvikzUqTcSElSbpvX+UFEFuRV9YxjQosKDNkJXqPBzhWi0IUZhRKUkhwpaQFAihF5tC4yprBG0bZs6A6p8oDCi0q8EuY8dhRM2VpMgoyvUbXwzsiBSZxm5CST11YeMWNncI7POSSmYlLEAhZSg1D0BNY8njkE2VsZoL2TzhJ9dJ/qy/nC84yfXSv6sv5x420KF8IN0ZXrEnb0sTJwVMl3JVxSGUh1Oi8tq8ouMB1RZlbbs6mHHSwVpCgCtIpvLsDyhQ1x0jx6FBNkbutK9hsu25ExIWJstIUDRS5YUG5NRephD/OUl0/jSv6kvU748bhNA8IN1pXrk3b0qUm+J6AxxStKjUXcEuc4Fbb4VonWdQTPCgLt1JICgAoeiax5xHYIsjd0pxELV7P28EnlTEgXFAdqVBqbyInncIJZSsCYKhTdvFfSqMbCihs7SpClAiVspO35YSl5gpdfsVMJ8FCAW0LaFpIvA4aYiBUKC2gGmQtw8sckoUKFF1Zf//Z"/>
          <p:cNvSpPr>
            <a:spLocks noChangeAspect="1" noChangeArrowheads="1"/>
          </p:cNvSpPr>
          <p:nvPr/>
        </p:nvSpPr>
        <p:spPr bwMode="auto">
          <a:xfrm>
            <a:off x="0" y="-8858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hMSERUUEhQWFBUVFBgYFBcYFhYXFBUUGBgWFRcYFxcYHSYeGBojGRQUIC8gJCcpLCwsGB4xNTAqNSYrLCkBCQoKDgwOGg8PGiwkHCU0KiwsLCwqLzQsKiosLSwsLCwsLCwqKSwsKSwsKiwpLCksLCwsLCwsLCwpLCwsLCwsLP/AABEIAMABBwMBIgACEQEDEQH/xAAcAAABBQEBAQAAAAAAAAAAAAAFAAIDBAYBBwj/xABKEAABAgMFAgkJBgQEBQUAAAABAhEAAyEEEjFBUQVhBhMiMlJxgZGhFBVCU2KxwdHSBxYjkuHwM3KTooKywvEkQ2NzlDREVKOz/8QAGgEAAwEBAQEAAAAAAAAAAAAAAQIDAAQFBv/EADIRAAEDAQYEBQQCAgMAAAAAAAEAAhEDBBIhMUFRE3GR8BRhgaHhIjKxwVLxI9EzQmL/2gAMAwEAAhEDEQA/APK4UcMaFNkls5QnDoiPpn1Li4ln4UFrSpAHJQnHFhFCYmmAFNITjjZS4omFBCi3IkghdAWRSmd5A+MSzLECo3A6ciY3HGyN9D4UEDslR0ESDYhYtUgUGsNxmpgZQtoUHLPwfNwX3Sp6gpej5HOJJuwgFBsGzS2kJ4hswjiNFn4UFvNB3Q3zQd0NxwlvHZC4UFPNB3QvNB3RuMELx2QuFBTzQd0VrTs5SWzfQGGbVBwTAzoqkKJrNZCssIuI2MrMiC6o1uaJKGwoKeaDuheaDuhOMEl47IXCgp5oO6F5oO6NxwteOyFwoKeaDuheajujcYLXjshcKCRsDZCI5ljqKCmMMKgKXibhUYUEBKToO6OGUm8KBmOUMHJBaBsqEKDCbIOinmk4YgP4xBxKa0HdGvhbxA2Q6FBAyUtgO6I7RKABYCBfRFcExCpwoUKKLoXIIzrQtQZw0DoIJkqOcc1cZKFZ0AJvFqu4jGJZezlqFWZov2bZxAcmLBkqbnRylTpjUqtYbIRfAaiP9aN0WFveUSAkaMzdVIdY5JaZX0f9SIfaUKvKdbkY03aQpzXRMZJgTo0TSU4xHZ5RasWpCRX5QdFr6nVJLc4M/J5StaZaQyehiA7li9TubGLykggG8WfJYYRBa2vCr01CjlChOXIY0cuft4kKR+xHLo18Iop30zi/28Li/wBuIfdGvhCujXwjLX0zi/28K5+3h90fsQro/YjLX0zi/wBuIXF/t4fdH7EK6P2Iy19M4v8AbwiiH3R+xHWjLX1FdjoRD7sdAjLX1E0RqiwRESwRg3f+kZa8q7aiKy+qCN0nEN2xXmEgtd8f0jTCUmVRUmGDVovrlxVILx0NK5HjFNVPGQKmBvVAunHPEMxpEapvRDuHxAprXshoQSZjsAQSzsVcgYa10zDRG1U1b8Nie6g3wya4FOguntPeKGOWpHJPVqNY5ZQyP8Su5y0PtY5JrlpvjDNBoAf6oXHYUKOheguRodnWMEXgt+rKM/Fiz7QmIDJUwd2YY9oiVRl8Kb2XlpOIV0qdsI2ctzjDbHa76AcyK5VzixLU6X1EcRaoF0GE2RZGC2Je5/rRHBJAWSkm7k+J64uSE0X/ACf6kQrUeUXF0vhpSNdxQNRQqGHVEkhOMRGY2OXh1nAdsVV7bkpet7q5XjRPjB8gnaHOxCPLC2ajA0omtYhtCS6ScWOQGmkBF8LUZSzQ05KMO898MXwsSSDxZHdWAGO2VSx3ZRAiONAr7xp6KvCEeEaeirwh7jtknDcizQmgSOEaeirwhfeNPRV4RrjtluG5FmhNAn7xp6KvCF9409FXhGuHZbhuRZoTQJ+8aeirwhfeNPRV4Rrh2W4bkWaONAr7xp6KvCHS+ECVEAIU5LDm5xi0jRbhvRRoTQ9K0kOC4yOo1hUgASol0YKMxBJtCZjlBCmZ2L44e4xQ4S2+4i4MViu5GB7zTsVrAzZu1pcoBwos7szFRz7gB/vCkHRdLKctnVaNSCf9v1hikH9gxSRwolZhY7En/VFyRtWSvmrD6E3T/cA/Y8aFMseNFGtBx+cVpiYI2hYGsU1qB1i7BC46j9ExchJCSogsktQEgglhFZSAXcA9dYvpZqJJ5Bf6uyKbCsOhKjakMto5B7PfEzBs4j2gORTUQW5os+8IZChQouvUSiSzybymwiOCNisKkqBIy1GcK4wFKq8MaccUQsabiWcth8Ynk2pg2X6xFdpEZwjlK8niOJRyRMYKILMjF2blIzgXtjbQQtQe+vPr9oj3CupEVto7XKE3U0URU9EUIP8AMWBGgrmGEyLPg4cmoTu1Vu0GJ3DFIH3Oy9yvUpUwG3nf0uzZsybVR5L50QDuGvUCYms2zCvmpUvfzE95cnuEE7FZEguvlK34AaAYAboMy1MD/tBLnxsNggbUz/pj5lBRwVnerR2qUfcoQpnBmYksUSxTVf1weVaQQHTm/PFTHJs8XxRuT0kq00wicO3PX5QNqPl0+Fm/MiujL75n1QvMiujL75n1QVmW0A0r4QwWx8oe6dz1KkbaRt0Q7zGroy++Z9Uc8yK6MvvmfVBWXbNYsisa6dz1KItbjt0QLzGroy++Z9ULzGroy++Z9UGlLAxiFVs3Rg07nqUDbHDbohfmNXRl98z6oXmNXRl98z6oJeWnSOeWnSDdO56lL40+XRDvMaujL75n1Q+XsVQOCBkSL7saFnURg47YveWnSJEWwZwLhOZPUo+NPl0UyUsGEdjojrQyjeQfhBYOMQ4xTUfEdoHeN8CtmbPTNRyUodNFOVvmQaKAYinYdY086aBQxQk8guFLO4qJHdCFrshlzXUy1tayDnpgqK+Dx6Cf8KlA/wBzxRtGxSnVP8wcfmT8QI0nlp0jotj4iDcIyKQW7cLLSrdNkslXKTkDUN7Chh2FoLWe0JmJdBwxB5yevUb/AHYRPbbGlQ5IDHFJ5pOu47xWAE+QqSoLQSz9oJ9FWRcPuIfeAMQccD7FX/xWkYZ+/wAhaOUk9JuQrurTtiqU4xPsq0ompvAVukKT0VVYj2dOo6VcqTjFmmV572OYYKqFNIi2gOQez3xbUmkQbQHIPZ74cZrUz9Y5oPChQouvXXDGnCKDqEZgx6Wdhy7gPGjmvgNKelnEapAiV59taSGx5rO3aRXnLCUFRyy1Poj57ng9M2SjDjRjoO30v28ZnhGySmWFXhzicnLgZnBld8Q+4hq57LSLn45DFULPLK1FR5RfDpLOXViTuDZiDSbFce895+U+LwS4JbEBQpalBJQkNrfUUkkVDHBPZBjaOyEAqJmhSnOQctiedjlCF7SS4+nJddrvvIpt7KzUlFRBOalknP8AeZjKI4UKvDkIZ9VO35o3kmxS1II40V5rgUNX9KjUhi4DArndZqlMSY75wghIoag4c0U6nMOtZ5Qx5oqQA+GkFjssED8fX0Rk/tPlpHbbsgXwFTnoMQM+tQyrGvBRLXR3/tZu68dVLjSyNhSxUzUnFqBqYuL1PdFa0bFlh/xg+LMNSOljSDeap8N+yAhMXLGrIxdGxU+tGLOwxb+aLFl2QjHjRgchg4HSjXgsGulBLQ5P7wiIJg/O2XKq85LjJh9UV/Nkv1oxIwGGIPOg3gluPQoS4XFQZFgQP+anuT9X7aHiwJf+KO5P1QZCW65AjLhXYNzNmSz/AM1PcPqiIbLl+tHcPqjSEQ1yp2NWUMtu1Jcs3VKCS2b/AABgvY9kSyf4yRjkMB/ijDcLZd21KDuwTXshZkwF22WjfkPRoKCgFAgg4EZ5e8Qrkc4L2NK5IvLCWfTpKriIOStjIP8AzRg+A+qM126hXpFlQtagtyFcjS+Y5QLccnFsB9XV3wvMkr1yc8hgG9rfBvNU+FU291mrsRTrMFAuHcMRqNP1yIEaOfsJAD8aMqMMTlzog80o9aMdB386AYIhZt9jpGaw9mnKss/O7gfaQd2vxEadeBI0poRi8UuF2yEploWlYWRzmZwD2nNvzGJ+DCUzpDKXdKOTUCoxBqRkW/wwoOp5L1bQOLSFRufc+6hUmnbEG0E8hXV8RB87IRd/ijPIb/airtvZiEyZhEwEhIpStRTnGHa4SF59MG+OayEKFCjsXtrhj2FEqTc/hliAGc4Afz9ffHkCcY+kjZfZHeY4bXUuQpVKPFXm8zin/hq1zzI9rSMNtZl2ojAXkpbQMkfOPbrRZC55Ix1PRUY8StxPlinx44e8ROjVvkkaApbPZ+EcdY0XomxJUtNnBuEqUgrONXUCPS9oRkuHyliYBJviXdIU15i1DeqaY46x6lsuWri5YuhuKlZnHkxT4QbERNl35ksXkAFJcuDQxy8YN0yVaVIh946+S8CglLm2oAMZzNRitmygenGPcNm8C7KuzpmLlAqUlSiok1L/AK+EdVoq3IwV2DCV5dse2WlM5BmGaUObwUVsaHXN2jS8PLSUSwqXeQolIvOp25VASTplG2svBzZqVpKUS7wNOWcYCfbPLayyqMOM1fIxzMqhzgI2/KV9IlwdtP4XnGzOEi5d++pUwlDICiSApxvoGvdfiKlot9oPKUqYAc3UE9jUizwV2bx9pSgYnDcSQl+x37BHrh+zeRdKQFFdQVFZN7kg8oZg/GK1ajabohUa2cV5fwX4TLlzkomkzJazdUFVIejpJqMY2nDHbyZNmQZMshZIAUQGFC5oa80YxljwCnom0lTjdXklJBukZ3uqNTw82qmRZpMuYgmYQ4AUUkUS7kZfOFc9rnC4lNKSC6F5wLdaJhP4itTy7iRlqAITT/Wf/cn6omk7bmFXJlpU1QDxi+1iowQs/CK0AuqzIUNOKUPGKEuGgHfMJo2PfRCEbUnylc9TjJRvDXAuCI9O4M26RaLI5lG+cWZrz6ku1B4R5htq3idOKwgSwQBdGAakek/ZC/EzAADyszvg1TcaHRBUKtIVAQgPDnhCETRKs6bl1IvFg/UBgNXxrGRTaZ8zBUxWrFR90EeG6nt8/wDmH+VMa37PeCku0Sb8xN5I9FyBeJU5LYlgB2QHPDKYdGaoxgbIGixdktdrlEKTxtKsQop7QaRBtrahtE5U0pCSoBwMHAAMe2Svs+sp/wCSB1LU8eRcN9nJkW2ZLTgG3nDM5mBRqh78sUxGErR8B5soWdloUpV4FJADAX1O9REPDPhSlE25ZU8XyReJAcaAAUFK90HvspkXrOqgNcyR6So884VKe2T39YR3U+EGmQ55btP5UODDzUMaRh5KNNotEwPxi21My6OxyPCO/wDEComKP8s1z3BTmLGzNrzZaRdkJXRgpSFqoH0LZmLszhPaFBjZpf8ASWPjGJcDgB36rpA59+i5wc4WLTMCJ/4ktZYvzkk0BvYtX3x6CbVZjxZEpbp51E1cB2rXtePH02KY/MVj0T8o992HJK7PLVdBdOLmtTAqvawiPZcdezmpiMDyWW4T8RNss8IlKSSgqSSE+hyjgddIxnAO1ITMWFpKksCwxcPv3x6zwqk3bDPJAH4SszShjyr7NJZNroH5P6/CFbUBY48vynZRcKdwnfTyW7Fusl4q4mZdIu81GOZZ2Ax74Gbfn2c2KakSlhTXklk05SWcu8bZdkVd5icTmd8DOF9mIsdo5IA4lWZ0hWV23h6armbZXgySOi8UhQjCj2V1JCPf1KL0Ur8yq+MfP5j0OUuXdFDgNdI5bRTvwuWvW4cYT6rX29BIVy1JoOVeNKKD1LaR4ztRRE9ZzvP20jcLKND+6xh9rn8eY3Sidnp3HR5f6Rs9XiSYjLXmvWdjLK5CZiVKYy0+kqgCknXSINoJmcaZfHG7dJUm89Uuw7QB+zGO4JbQSZa5a8UppvSVJ9xcdogypUpywLdsQFGCQT5ZKNoqljsBsc15jNllKiDQgkHrBaN1L+05rMJYQsKAaiuSXdxU4V0iptTYAWoqSl+0pV1PUFt4eBo4NH1aqf8AUT9EO+H/AHA4LubWpkfcEL2etSp6VDG+FE6MbxPcDHon2nTFKsUgrdyUkg63S8A9m8HQkBSwEpJFA5KqvVRycYBoL7Y2emdKKEpchlJdwKUNR1+MI6XODoyQNoYHBox8+ay/2flraj9+kmPVrfbilSGmFF5XKqSyTnXBgB3x5tsnY/FzAooAHpVJLOC3eB3RoZgljAEjX4dcEsvuvHBc1otAEBkH1W3SovRRw6SvSL66NHlv2pJVx8tRcgoLVJz37mgzel6GKW1bEiahmrkC5G7Nwd41jNpXHXhilpWwTDhAOsrLcHbbISSLReCXfkvUszKatMuswcmbT2Y1EqP54FK4NnoHsmD4pjsrg8X/AIf5luO5IHvjOa0mYPsu3jU/5DqUM21MCpt5KVJSoC7exKRRz3EdkbX7PiRZppCyhnLgtXKmcCrbsG9doFkJYlynMlgBRg9IIbEsQlJIWANAHO8uTBguAbEQo1rTTuEtMk6LNcLJKhaCpVb6UqfewSe1x4iLvBjhoqyoKClSkvRlFLZ4DHE98Gtr7ORNTQVGRdj2guD1QAXwbPQPZMHxSYY5XSCtStFN7BeIB1laIfaqw5Mtb71n5mMTtm3TJ05UyYCFLY1fmtyccaZwWkcHS/MbepV4dwAfti3b9ghRSwvkBiSSCS5OXWYDQGmQ0qnGojC8FofszQTZ1MSK5Ej0laGMfw32eqVa1vgs3gdaB/GvaI0GxbGJaSFjqAJLCpqTvJiXaVglzU0od4cHrHxFYDWFpv8APBc5tjOIRphjP6QDYW0rJcu2lKrwoCCpmq1E51i7adqbOCSUJWo5B1j3tFCbwarzH6lt4KB98Rjg4fVq/qD6IBY0mYPsurj0/wCQ6lU5O0ypQAloqQGeZn/jj0Kx2ybcTxc1QQ3JHs5Rl7BsBjygEDNnKiNLxwHUBGjTxYDMWHXFGNEzGC863Vg8AMdj5GFDws2tNTZFJWsm+LtcyTj+UK7oz/AW8lZWksa1/lSX/wA47orcLtp8ZMTKTgjL2jl2DxJgtwesyUIN4YC721Kv7iR1AQpAy3/AXR9VGz4nHnqfhae0W+cU0mkV164FcI7XO4iYFTVEFLEPiCQGh6lS2wOO+KPCBaOIWwLsP8wirGtBGG2i81hqGoJOu6xsKFCjtXtrhjZ2a3MALqcB6IjGGNKhVO74RKovPts/THn+kY8ppzUflEY3ap/GmfzfARoUTafrAuXZwu0zLyrrEMWdiSkd7EsdWiBcKf1eR/SawS+8OX7VCzmZLImBJDZlJukZg7jGzs+1UzhfCU1xF0OC2HXR9/uAbQkplXJiFBaVKAIugLYuxSvnPQ1Ua76xUtj2eeeLIyJbml8Q2jhxplEmVOMZjHvDHVd9ooAiJWwNof0U7uSIelIKXAarEVbBwRpnugJYduIXQ8lWhND1K/2PXBuzK5O+91Frp/SGOGGq8k03tP1IjORLSAm6l0gXi6jXPDriKZaEhSQAkhtCcW1AizaRhryaXg+AxMUrWOUHGXSCtIm0SqPMKmqbUi6n8o/YhxljkkBr2VWBdjj+6wxZivtPaPEolqYqqcGpyqHvp3axU4KDGuqG6FbmEAkJSGBaoc+Pwhhneyn8oivZ7aJiQtOCq7946wXiYQQAUHy0wVJx3spPY3iKwkyBfAqxD72a8e3LsiJ/38YtJ5yf5B/+cZKPMqIzRklI7H8TjC472U/lERvHXhoCWTupEzRmkNmwY9hEMmS2JGhI7oa8S2k8tX8x98ZbTNRNCaOvCgoeq40Jo68J4C3quNCaOwxc4AOSGGJyHWcBGwGaIaSYCc0Ctt7XEpLJqs80ae0d3v6niptPhOkcmVyjr6I+r3dcBrPZVTFX1ubxcD0l9Wifa7nibnCMcvyvRs9lIN5/fNSbIsSlrvVJJN3rzWer3toY10mQEpujABodsrZplpcteUg9QSKXRpDtYDROJzU7TVvmBkEwjk9sUtvSwZSnyYjrdviYvHm9sVNuH8FfUP8AMIo3Meigz7xjqslChQo7F664Y1Akhhy04Dpafyxl4OCSlhTIZn5wjxK4rVGEq1c9pP8Ad8oF2mYqXOKxUFq1Y0Dh8iCPAGCcu6zgCiHbJwQgfOKs2tXunVPJ90c7geanQqCkTORUcza8soa6bwaoABpza3mBGoTpQMGFzppUXLdmAAoANwAAg9ZbDeCnmTKXfTOagPjDJ9lUFEXljdfNPGJU/wDGfpb7/C7XWqmRiT0+UBixIt0xFErIGj8nuNILybK5YrmYH0joTD/I9Fr5oPPOJrrFTVccC0dfhJ4mluenyqH3hnZqB/wj4NHfvHO1T+WCitnEAcs4+sPzh9r2XcPPXiw/EJyB13xO9/4HX4W41HP9IP8AeCdqnu/WGT9tzFpuqukMRhrF42c9Nf5zDLbLKZbhZJU6TemMGzLKNaFu+MXgZtHX4RpVaT3Q3PkE3g3aWWUEsk1c4BVB4/AaGNMZQ6af7q/24RldnSmYhqVJxBVu1AFOsq1gp5UrWDN4kjJcdrc2/EYjNFjKAHPT/d8oyds4VzeMPFsEiiXFboF2tcx74LG1q1I6sYpmznpzPzn5wHAzuhZ61JgN4Y8pQ37zzvZ7v1hfeed7Pd+sEfJj05n5z84Xkx6cz85+cDHb3+F0+JobewQ77zzvZ7v1jquFE8lzdru/WCPkx6cz85jnkx6cz85jY7e/wt4mht7BD/vPO9nu/WF9553s936wQ8m9uZ+dUdFm9uZ+c/ONjt7/AAt4mht7BDvvPO9nu/WOfeed7Pd+sFk2TDlzKnpndv3xzyWh5czEemd++Nj/AB9/hHxFDb2CEnbtoXQeCAfgYhmyZ0w/iqI0vqr2Jx7hB02EOQSo0zUTl1xNZpSEFF1CcsvaMaHaABbxdJuDQfwhVg2GTUJf2lhk9iM+3ujSydmolBTOpeajnl2RXTbDdyx+AgjOVzsMoF2MTmud1d1bDIbJySlhieSew5RW1iS0WhSUhgnmHuzOMCfK1Vwh1zOgYIgrDtint3+Crs94iI2pTZRBtSeTLUDoPeIZuY9E1Mi+OaAwoUKOxewuQclKdgXTTEingSfCAZg+tACQbyTQMA7mmVIRy5LTpgpBNSOS9LrO2b3nbR6Qzi09MflV8oaJVKqT/d8oXEjpJ/u+USXIrkialCJhBvMkKNCAyVJLVzMMtMiYVKNxRGrpwZ8i2HuhiJDomgKS5lFscbyN0WvOGATLVdAYc2qS5IPKfEmrxGoXD7BKtTYxwh+GyilWaaC/FKzaqcWO/r7o6bPMI/hqDJALlO8a7vCLqdpKLEy1E1DtLzc4FVamJpduUxHFr19A6nNfXHKH1pxaOvei6DQoRg7v+1WVs9bD8IU/6gft5UOttnmE/wAFnIIZaTjQPXd74JI2qoAfhTcR6v631hszaCnDSplGx4t6Yen+3iYqV9WhVNCz5AoB5BN9UrXFPz3iOTbKshI4pRYEuSnMtSuGAgybYvHilEOOhQggh+Xuzx7I4bev1a/7BkB09wxhhUr6tHVTNms+jigqbJMGEpWJGKcRU56Q42Ob6pXen5wURtAl2lrxUDzMTyVDnxN5Wt34he6iMyTTlakwX1qzTg0dUG2Wg7MmUENlms/FKbV051GcLySb6pXenPDOC67QsuDKXk9EPyRd6UOTalvSSsnqS7hiPTemm/GCa1QDIdflAWSiTme5+EHFkneqV3p69dIb5PN9WrPNOWOeUG/KVkNxMwggZJwYBxytwhLt0w4yl1rggdLDle0dYTj1v4jr33um8HQ3PQ996IKLLN9UqlDUY137j3R0WSb6pWD4p+cGU2qY5IlTOUXLBNcaUVhX3Q3yxfql1OiMS3tUwHvjGvWmAB16+6wsdCJJOunT2QgWWb6pWD4pwZ3x0rC8km+qVTentz3QYNrXgZMzqIT0bvS0rCVa1+lJWznEIxqc15Xj4RuPW0aOvyj4OhqT0KFS7PNZP4SudqnO7vheSzbqjxSmfVOpHvIgxKtS0hI4qZVWaZb9nK9r3QlWxZSocVMywCNcefjSCa9W9gBdnOdEBZKN3Em9GUa9UK8jnOfwlVTSqdANdaQ1EiY6PwlZZp6R3wYFqWFFpUxwkDBDhmVhf1hibSeT+FMYsPQ6RON+GbWqYyB5cuqV1lpYQd5mc+80KRZJpH8JWL4pwbHGL0+aoPelqAJAe8k4lhQVxieZbFkVlrxOSKXgPb3CINoTycULTy01IQ3O3KPVnAbUquIvAAJjQosBumSnWmzXkipok00OQwgX5IqvJMHpD3aJfk6YiteyK0qXeC681JVhjUD4x0XlyOpA4oSbIpuaYrbUllKC4Z2A68fgYPoQDJWcwUsdHKngTwjbi8fSDdxh2GXIsogOBWbhQoUdy9Fcg3JkkgNU3R2BhASDkmawFAQUgEHDAHLeBCOXLacguiSokhi4x3dekd8mVp4j5wjaMXALl2qzh2ZiMjHONT0E96/qieK4sFYs1mUy6ehqOmiL65KyskpY5hxSg3wPkTUsvkJ5mq+mj2otLngLIISovi660HtQplWbHfqr8qzq090XrNZSxp7oHWeanoJ71fVBWxlJfkjsJfxJjndK6WtCsea1tzTQ03w5ezlAgkFyN26LwlAUJTj0TD5lnBIwNMg2kc94q1wIN5MwL50btBfwiPiILeRx3yKDfS8NZ+xSKK/7sz/OqLSkkkm6K4hx9HvBwziSzgIvhSZj8bMNJU1QIKyQQUpINCIl49PRm/0J30ROoxtSLwVWOfTm7qqoknBnwod2DMB4AdkdMpRBF0HX+2tUlsBkeuLCpyejM3PInEPl6ERmYMGmNl/w87AYejuGDd9Rz1KRmWtnLXvYK9N+EOdGene5UPk5zS+I63HV1Yud+EcEkirVx69XoPidSYseUf8Ac/oWjduwoKQ3j9yv/GtHdhhCNa+cWb67p3FsYPxw02URlmjpGbdqQnTQdsJcokMRSmWQF3SvbDwsAGkxzn5PPw38lz3xy+NF1L/+nn9+GNIN17YLWY8/MoS10hz8OXkE0pLHkhi79oY1u7oRkqJJbHtZyS3NBxf5CHmaHcJXpWzz3bFiQkUeEJm5eL/+nn+PJ9ze8HGm4GWsyyx+Vg8EQ5+eeHwu8SotQVUTSjE3TkK+B3xzi1aChBGD56J3ZAdsOSsOCRMNS/8Aw896s9QnFoS5rg0mf+NP3u/J3mENN8f8fuqB7Z+89EziS5wPJ3AYA0F0gYYNvh4lq5OGIOdKnwq74w4TmJ5K2b/49o06uyG8YHHJXVv/AG8+jGhHJxYCpf3AOabsCGY8/nmphwxBfhy+OSiCVNgMTpUkahO/ID4mttm9dr00M+l9/nFtUxwGTMo9PJ55yxHJ0iptQEy6IWBfQQeJnIS15zVQYd8PTpBtQENy1ny5+n9JKlQupkF3pHx6/wBlT7Ndw6h/DU2HRXSGJstxEyoe4oHRgZZH+aO7MZ+YeYp8cbq6xPaByZlPRVr/ANGO0nFcAH0qumz3pICWBUEd96ZU9gjPcIf4ZwxTpGos4ZKKZI16U2Mvt8fhGmadaRSkfrWjELNQoUKPSXQuQXTaUMK5DMaQJhQCJUqlMPGKLeUI18RC8oRr4iBMKFuqXhhujcm1SwF8rFNKjG8g/Ax2ba5V43DycqiAcKNdR8ON1pZG1JYxV4/pBuwbakDGYjqK0iPP4UI6kCqtZdXrkrhDKUx46TU9NHzi+na0kms6Th6yWPjHikcaImyg6qsr2TZ/CKzTklSZqAApuWQguwNAogkVxi15ykeuk/1Zf1R4jCaAbIN0by9t85SPXSf6sv6o55xkeuk/1ZfzjxNoTQPBjdCV6FO4X2kKIEiSQCWPHoqHoefpFBXDycETQvikzUqTcSElSbpvX+UFEFuRV9YxjQosKDNkJXqPBzhWi0IUZhRKUkhwpaQFAihF5tC4yprBG0bZs6A6p8oDCi0q8EuY8dhRM2VpMgoyvUbXwzsiBSZxm5CST11YeMWNncI7POSSmYlLEAhZSg1D0BNY8njkE2VsZoL2TzhJ9dJ/qy/nC84yfXSv6sv5x420KF8IN0ZXrEnb0sTJwVMl3JVxSGUh1Oi8tq8ouMB1RZlbbs6mHHSwVpCgCtIpvLsDyhQ1x0jx6FBNkbutK9hsu25ExIWJstIUDRS5YUG5NRephD/OUl0/jSv6kvU748bhNA8IN1pXrk3b0qUm+J6AxxStKjUXcEuc4Fbb4VonWdQTPCgLt1JICgAoeiax5xHYIsjd0pxELV7P28EnlTEgXFAdqVBqbyInncIJZSsCYKhTdvFfSqMbCihs7SpClAiVspO35YSl5gpdfsVMJ8FCAW0LaFpIvA4aYiBUKC2gGmQtw8sckoUKFF1Zf//Z"/>
          <p:cNvSpPr>
            <a:spLocks noChangeAspect="1" noChangeArrowheads="1"/>
          </p:cNvSpPr>
          <p:nvPr/>
        </p:nvSpPr>
        <p:spPr bwMode="auto">
          <a:xfrm>
            <a:off x="0" y="-8858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hMSERUUEhQWFBUVFBgYFBcYFhYXFBUUGBgWFRcYFxcYHSYeGBojGRQUIC8gJCcpLCwsGB4xNTAqNSYrLCkBCQoKDgwOGg8PGiwkHCU0KiwsLCwqLzQsKiosLSwsLCwsLCwqKSwsKSwsKiwpLCksLCwsLCwsLCwpLCwsLCwsLP/AABEIAMABBwMBIgACEQEDEQH/xAAcAAABBQEBAQAAAAAAAAAAAAAFAAIDBAYBBwj/xABKEAABAgMFAgkJBgQEBQUAAAABAhEAAyEEEjFBUQVhBhMiMlJxgZGhFBVCU2KxwdHSBxYjkuHwM3KTooKywvEkQ2NzlDREVKOz/8QAGgEAAwEBAQEAAAAAAAAAAAAAAQIDAAQFBv/EADIRAAEDAQYEBQQCAgMAAAAAAAEAAhEDBBIhMUFRE3GR8BRhgaHhIjKxwVLxI9EzQmL/2gAMAwEAAhEDEQA/APK4UcMaFNkls5QnDoiPpn1Li4ln4UFrSpAHJQnHFhFCYmmAFNITjjZS4omFBCi3IkghdAWRSmd5A+MSzLECo3A6ciY3HGyN9D4UEDslR0ESDYhYtUgUGsNxmpgZQtoUHLPwfNwX3Sp6gpej5HOJJuwgFBsGzS2kJ4hswjiNFn4UFvNB3Q3zQd0NxwlvHZC4UFPNB3QvNB3RuMELx2QuFBTzQd0VrTs5SWzfQGGbVBwTAzoqkKJrNZCssIuI2MrMiC6o1uaJKGwoKeaDuheaDuhOMEl47IXCgp5oO6F5oO6NxwteOyFwoKeaDuheajujcYLXjshcKCRsDZCI5ljqKCmMMKgKXibhUYUEBKToO6OGUm8KBmOUMHJBaBsqEKDCbIOinmk4YgP4xBxKa0HdGvhbxA2Q6FBAyUtgO6I7RKABYCBfRFcExCpwoUKKLoXIIzrQtQZw0DoIJkqOcc1cZKFZ0AJvFqu4jGJZezlqFWZov2bZxAcmLBkqbnRylTpjUqtYbIRfAaiP9aN0WFveUSAkaMzdVIdY5JaZX0f9SIfaUKvKdbkY03aQpzXRMZJgTo0TSU4xHZ5RasWpCRX5QdFr6nVJLc4M/J5StaZaQyehiA7li9TubGLykggG8WfJYYRBa2vCr01CjlChOXIY0cuft4kKR+xHLo18Iop30zi/28Li/wBuIfdGvhCujXwjLX0zi/28K5+3h90fsQro/YjLX0zi/wBuIXF/t4fdH7EK6P2Iy19M4v8AbwiiH3R+xHWjLX1FdjoRD7sdAjLX1E0RqiwRESwRg3f+kZa8q7aiKy+qCN0nEN2xXmEgtd8f0jTCUmVRUmGDVovrlxVILx0NK5HjFNVPGQKmBvVAunHPEMxpEapvRDuHxAprXshoQSZjsAQSzsVcgYa10zDRG1U1b8Nie6g3wya4FOguntPeKGOWpHJPVqNY5ZQyP8Su5y0PtY5JrlpvjDNBoAf6oXHYUKOheguRodnWMEXgt+rKM/Fiz7QmIDJUwd2YY9oiVRl8Kb2XlpOIV0qdsI2ctzjDbHa76AcyK5VzixLU6X1EcRaoF0GE2RZGC2Je5/rRHBJAWSkm7k+J64uSE0X/ACf6kQrUeUXF0vhpSNdxQNRQqGHVEkhOMRGY2OXh1nAdsVV7bkpet7q5XjRPjB8gnaHOxCPLC2ajA0omtYhtCS6ScWOQGmkBF8LUZSzQ05KMO898MXwsSSDxZHdWAGO2VSx3ZRAiONAr7xp6KvCEeEaeirwh7jtknDcizQmgSOEaeirwhfeNPRV4RrjtluG5FmhNAn7xp6KvCF9409FXhGuHZbhuRZoTQJ+8aeirwhfeNPRV4Rrh2W4bkWaONAr7xp6KvCHS+ECVEAIU5LDm5xi0jRbhvRRoTQ9K0kOC4yOo1hUgASol0YKMxBJtCZjlBCmZ2L44e4xQ4S2+4i4MViu5GB7zTsVrAzZu1pcoBwos7szFRz7gB/vCkHRdLKctnVaNSCf9v1hikH9gxSRwolZhY7En/VFyRtWSvmrD6E3T/cA/Y8aFMseNFGtBx+cVpiYI2hYGsU1qB1i7BC46j9ExchJCSogsktQEgglhFZSAXcA9dYvpZqJJ5Bf6uyKbCsOhKjakMto5B7PfEzBs4j2gORTUQW5os+8IZChQouvUSiSzybymwiOCNisKkqBIy1GcK4wFKq8MaccUQsabiWcth8Ynk2pg2X6xFdpEZwjlK8niOJRyRMYKILMjF2blIzgXtjbQQtQe+vPr9oj3CupEVto7XKE3U0URU9EUIP8AMWBGgrmGEyLPg4cmoTu1Vu0GJ3DFIH3Oy9yvUpUwG3nf0uzZsybVR5L50QDuGvUCYms2zCvmpUvfzE95cnuEE7FZEguvlK34AaAYAboMy1MD/tBLnxsNggbUz/pj5lBRwVnerR2qUfcoQpnBmYksUSxTVf1weVaQQHTm/PFTHJs8XxRuT0kq00wicO3PX5QNqPl0+Fm/MiujL75n1QvMiujL75n1QVmW0A0r4QwWx8oe6dz1KkbaRt0Q7zGroy++Z9Uc8yK6MvvmfVBWXbNYsisa6dz1KItbjt0QLzGroy++Z9ULzGroy++Z9UGlLAxiFVs3Rg07nqUDbHDbohfmNXRl98z6oXmNXRl98z6oJeWnSOeWnSDdO56lL40+XRDvMaujL75n1Q+XsVQOCBkSL7saFnURg47YveWnSJEWwZwLhOZPUo+NPl0UyUsGEdjojrQyjeQfhBYOMQ4xTUfEdoHeN8CtmbPTNRyUodNFOVvmQaKAYinYdY086aBQxQk8guFLO4qJHdCFrshlzXUy1tayDnpgqK+Dx6Cf8KlA/wBzxRtGxSnVP8wcfmT8QI0nlp0jotj4iDcIyKQW7cLLSrdNkslXKTkDUN7Chh2FoLWe0JmJdBwxB5yevUb/AHYRPbbGlQ5IDHFJ5pOu47xWAE+QqSoLQSz9oJ9FWRcPuIfeAMQccD7FX/xWkYZ+/wAhaOUk9JuQrurTtiqU4xPsq0ompvAVukKT0VVYj2dOo6VcqTjFmmV572OYYKqFNIi2gOQez3xbUmkQbQHIPZ74cZrUz9Y5oPChQouvXXDGnCKDqEZgx6Wdhy7gPGjmvgNKelnEapAiV59taSGx5rO3aRXnLCUFRyy1Poj57ng9M2SjDjRjoO30v28ZnhGySmWFXhzicnLgZnBld8Q+4hq57LSLn45DFULPLK1FR5RfDpLOXViTuDZiDSbFce895+U+LwS4JbEBQpalBJQkNrfUUkkVDHBPZBjaOyEAqJmhSnOQctiedjlCF7SS4+nJddrvvIpt7KzUlFRBOalknP8AeZjKI4UKvDkIZ9VO35o3kmxS1II40V5rgUNX9KjUhi4DArndZqlMSY75wghIoag4c0U6nMOtZ5Qx5oqQA+GkFjssED8fX0Rk/tPlpHbbsgXwFTnoMQM+tQyrGvBRLXR3/tZu68dVLjSyNhSxUzUnFqBqYuL1PdFa0bFlh/xg+LMNSOljSDeap8N+yAhMXLGrIxdGxU+tGLOwxb+aLFl2QjHjRgchg4HSjXgsGulBLQ5P7wiIJg/O2XKq85LjJh9UV/Nkv1oxIwGGIPOg3gluPQoS4XFQZFgQP+anuT9X7aHiwJf+KO5P1QZCW65AjLhXYNzNmSz/AM1PcPqiIbLl+tHcPqjSEQ1yp2NWUMtu1Jcs3VKCS2b/AABgvY9kSyf4yRjkMB/ijDcLZd21KDuwTXshZkwF22WjfkPRoKCgFAgg4EZ5e8Qrkc4L2NK5IvLCWfTpKriIOStjIP8AzRg+A+qM126hXpFlQtagtyFcjS+Y5QLccnFsB9XV3wvMkr1yc8hgG9rfBvNU+FU291mrsRTrMFAuHcMRqNP1yIEaOfsJAD8aMqMMTlzog80o9aMdB386AYIhZt9jpGaw9mnKss/O7gfaQd2vxEadeBI0poRi8UuF2yEploWlYWRzmZwD2nNvzGJ+DCUzpDKXdKOTUCoxBqRkW/wwoOp5L1bQOLSFRufc+6hUmnbEG0E8hXV8RB87IRd/ijPIb/airtvZiEyZhEwEhIpStRTnGHa4SF59MG+OayEKFCjsXtrhj2FEqTc/hliAGc4Afz9ffHkCcY+kjZfZHeY4bXUuQpVKPFXm8zin/hq1zzI9rSMNtZl2ojAXkpbQMkfOPbrRZC55Ix1PRUY8StxPlinx44e8ROjVvkkaApbPZ+EcdY0XomxJUtNnBuEqUgrONXUCPS9oRkuHyliYBJviXdIU15i1DeqaY46x6lsuWri5YuhuKlZnHkxT4QbERNl35ksXkAFJcuDQxy8YN0yVaVIh946+S8CglLm2oAMZzNRitmygenGPcNm8C7KuzpmLlAqUlSiok1L/AK+EdVoq3IwV2DCV5dse2WlM5BmGaUObwUVsaHXN2jS8PLSUSwqXeQolIvOp25VASTplG2svBzZqVpKUS7wNOWcYCfbPLayyqMOM1fIxzMqhzgI2/KV9IlwdtP4XnGzOEi5d++pUwlDICiSApxvoGvdfiKlot9oPKUqYAc3UE9jUizwV2bx9pSgYnDcSQl+x37BHrh+zeRdKQFFdQVFZN7kg8oZg/GK1ajabohUa2cV5fwX4TLlzkomkzJazdUFVIejpJqMY2nDHbyZNmQZMshZIAUQGFC5oa80YxljwCnom0lTjdXklJBukZ3uqNTw82qmRZpMuYgmYQ4AUUkUS7kZfOFc9rnC4lNKSC6F5wLdaJhP4itTy7iRlqAITT/Wf/cn6omk7bmFXJlpU1QDxi+1iowQs/CK0AuqzIUNOKUPGKEuGgHfMJo2PfRCEbUnylc9TjJRvDXAuCI9O4M26RaLI5lG+cWZrz6ku1B4R5htq3idOKwgSwQBdGAakek/ZC/EzAADyszvg1TcaHRBUKtIVAQgPDnhCETRKs6bl1IvFg/UBgNXxrGRTaZ8zBUxWrFR90EeG6nt8/wDmH+VMa37PeCku0Sb8xN5I9FyBeJU5LYlgB2QHPDKYdGaoxgbIGixdktdrlEKTxtKsQop7QaRBtrahtE5U0pCSoBwMHAAMe2Svs+sp/wCSB1LU8eRcN9nJkW2ZLTgG3nDM5mBRqh78sUxGErR8B5soWdloUpV4FJADAX1O9REPDPhSlE25ZU8XyReJAcaAAUFK90HvspkXrOqgNcyR6So884VKe2T39YR3U+EGmQ55btP5UODDzUMaRh5KNNotEwPxi21My6OxyPCO/wDEComKP8s1z3BTmLGzNrzZaRdkJXRgpSFqoH0LZmLszhPaFBjZpf8ASWPjGJcDgB36rpA59+i5wc4WLTMCJ/4ktZYvzkk0BvYtX3x6CbVZjxZEpbp51E1cB2rXtePH02KY/MVj0T8o992HJK7PLVdBdOLmtTAqvawiPZcdezmpiMDyWW4T8RNss8IlKSSgqSSE+hyjgddIxnAO1ITMWFpKksCwxcPv3x6zwqk3bDPJAH4SszShjyr7NJZNroH5P6/CFbUBY48vynZRcKdwnfTyW7Fusl4q4mZdIu81GOZZ2Ax74Gbfn2c2KakSlhTXklk05SWcu8bZdkVd5icTmd8DOF9mIsdo5IA4lWZ0hWV23h6armbZXgySOi8UhQjCj2V1JCPf1KL0Ur8yq+MfP5j0OUuXdFDgNdI5bRTvwuWvW4cYT6rX29BIVy1JoOVeNKKD1LaR4ztRRE9ZzvP20jcLKND+6xh9rn8eY3Sidnp3HR5f6Rs9XiSYjLXmvWdjLK5CZiVKYy0+kqgCknXSINoJmcaZfHG7dJUm89Uuw7QB+zGO4JbQSZa5a8UppvSVJ9xcdogypUpywLdsQFGCQT5ZKNoqljsBsc15jNllKiDQgkHrBaN1L+05rMJYQsKAaiuSXdxU4V0iptTYAWoqSl+0pV1PUFt4eBo4NH1aqf8AUT9EO+H/AHA4LubWpkfcEL2etSp6VDG+FE6MbxPcDHon2nTFKsUgrdyUkg63S8A9m8HQkBSwEpJFA5KqvVRycYBoL7Y2emdKKEpchlJdwKUNR1+MI6XODoyQNoYHBox8+ay/2flraj9+kmPVrfbilSGmFF5XKqSyTnXBgB3x5tsnY/FzAooAHpVJLOC3eB3RoZgljAEjX4dcEsvuvHBc1otAEBkH1W3SovRRw6SvSL66NHlv2pJVx8tRcgoLVJz37mgzel6GKW1bEiahmrkC5G7Nwd41jNpXHXhilpWwTDhAOsrLcHbbISSLReCXfkvUszKatMuswcmbT2Y1EqP54FK4NnoHsmD4pjsrg8X/AIf5luO5IHvjOa0mYPsu3jU/5DqUM21MCpt5KVJSoC7exKRRz3EdkbX7PiRZppCyhnLgtXKmcCrbsG9doFkJYlynMlgBRg9IIbEsQlJIWANAHO8uTBguAbEQo1rTTuEtMk6LNcLJKhaCpVb6UqfewSe1x4iLvBjhoqyoKClSkvRlFLZ4DHE98Gtr7ORNTQVGRdj2guD1QAXwbPQPZMHxSYY5XSCtStFN7BeIB1laIfaqw5Mtb71n5mMTtm3TJ05UyYCFLY1fmtyccaZwWkcHS/MbepV4dwAfti3b9ghRSwvkBiSSCS5OXWYDQGmQ0qnGojC8FofszQTZ1MSK5Ej0laGMfw32eqVa1vgs3gdaB/GvaI0GxbGJaSFjqAJLCpqTvJiXaVglzU0od4cHrHxFYDWFpv8APBc5tjOIRphjP6QDYW0rJcu2lKrwoCCpmq1E51i7adqbOCSUJWo5B1j3tFCbwarzH6lt4KB98Rjg4fVq/qD6IBY0mYPsurj0/wCQ6lU5O0ypQAloqQGeZn/jj0Kx2ybcTxc1QQ3JHs5Rl7BsBjygEDNnKiNLxwHUBGjTxYDMWHXFGNEzGC863Vg8AMdj5GFDws2tNTZFJWsm+LtcyTj+UK7oz/AW8lZWksa1/lSX/wA47orcLtp8ZMTKTgjL2jl2DxJgtwesyUIN4YC721Kv7iR1AQpAy3/AXR9VGz4nHnqfhae0W+cU0mkV164FcI7XO4iYFTVEFLEPiCQGh6lS2wOO+KPCBaOIWwLsP8wirGtBGG2i81hqGoJOu6xsKFCjtXtrhjZ2a3MALqcB6IjGGNKhVO74RKovPts/THn+kY8ppzUflEY3ap/GmfzfARoUTafrAuXZwu0zLyrrEMWdiSkd7EsdWiBcKf1eR/SawS+8OX7VCzmZLImBJDZlJukZg7jGzs+1UzhfCU1xF0OC2HXR9/uAbQkplXJiFBaVKAIugLYuxSvnPQ1Ua76xUtj2eeeLIyJbml8Q2jhxplEmVOMZjHvDHVd9ooAiJWwNof0U7uSIelIKXAarEVbBwRpnugJYduIXQ8lWhND1K/2PXBuzK5O+91Frp/SGOGGq8k03tP1IjORLSAm6l0gXi6jXPDriKZaEhSQAkhtCcW1AizaRhryaXg+AxMUrWOUHGXSCtIm0SqPMKmqbUi6n8o/YhxljkkBr2VWBdjj+6wxZivtPaPEolqYqqcGpyqHvp3axU4KDGuqG6FbmEAkJSGBaoc+Pwhhneyn8oivZ7aJiQtOCq7946wXiYQQAUHy0wVJx3spPY3iKwkyBfAqxD72a8e3LsiJ/38YtJ5yf5B/+cZKPMqIzRklI7H8TjC472U/lERvHXhoCWTupEzRmkNmwY9hEMmS2JGhI7oa8S2k8tX8x98ZbTNRNCaOvCgoeq40Jo68J4C3quNCaOwxc4AOSGGJyHWcBGwGaIaSYCc0Ctt7XEpLJqs80ae0d3v6niptPhOkcmVyjr6I+r3dcBrPZVTFX1ubxcD0l9Wifa7nibnCMcvyvRs9lIN5/fNSbIsSlrvVJJN3rzWer3toY10mQEpujABodsrZplpcteUg9QSKXRpDtYDROJzU7TVvmBkEwjk9sUtvSwZSnyYjrdviYvHm9sVNuH8FfUP8AMIo3Meigz7xjqslChQo7F664Y1Akhhy04Dpafyxl4OCSlhTIZn5wjxK4rVGEq1c9pP8Ad8oF2mYqXOKxUFq1Y0Dh8iCPAGCcu6zgCiHbJwQgfOKs2tXunVPJ90c7geanQqCkTORUcza8soa6bwaoABpza3mBGoTpQMGFzppUXLdmAAoANwAAg9ZbDeCnmTKXfTOagPjDJ9lUFEXljdfNPGJU/wDGfpb7/C7XWqmRiT0+UBixIt0xFErIGj8nuNILybK5YrmYH0joTD/I9Fr5oPPOJrrFTVccC0dfhJ4mluenyqH3hnZqB/wj4NHfvHO1T+WCitnEAcs4+sPzh9r2XcPPXiw/EJyB13xO9/4HX4W41HP9IP8AeCdqnu/WGT9tzFpuqukMRhrF42c9Nf5zDLbLKZbhZJU6TemMGzLKNaFu+MXgZtHX4RpVaT3Q3PkE3g3aWWUEsk1c4BVB4/AaGNMZQ6af7q/24RldnSmYhqVJxBVu1AFOsq1gp5UrWDN4kjJcdrc2/EYjNFjKAHPT/d8oyds4VzeMPFsEiiXFboF2tcx74LG1q1I6sYpmznpzPzn5wHAzuhZ61JgN4Y8pQ37zzvZ7v1hfeed7Pd+sEfJj05n5z84Xkx6cz85+cDHb3+F0+JobewQ77zzvZ7v1jquFE8lzdru/WCPkx6cz85jnkx6cz85jY7e/wt4mht7BD/vPO9nu/WF9553s936wQ8m9uZ+dUdFm9uZ+c/ONjt7/AAt4mht7BDvvPO9nu/WOfeed7Pd+sFk2TDlzKnpndv3xzyWh5czEemd++Nj/AB9/hHxFDb2CEnbtoXQeCAfgYhmyZ0w/iqI0vqr2Jx7hB02EOQSo0zUTl1xNZpSEFF1CcsvaMaHaABbxdJuDQfwhVg2GTUJf2lhk9iM+3ujSydmolBTOpeajnl2RXTbDdyx+AgjOVzsMoF2MTmud1d1bDIbJySlhieSew5RW1iS0WhSUhgnmHuzOMCfK1Vwh1zOgYIgrDtint3+Crs94iI2pTZRBtSeTLUDoPeIZuY9E1Mi+OaAwoUKOxewuQclKdgXTTEingSfCAZg+tACQbyTQMA7mmVIRy5LTpgpBNSOS9LrO2b3nbR6Qzi09MflV8oaJVKqT/d8oXEjpJ/u+USXIrkialCJhBvMkKNCAyVJLVzMMtMiYVKNxRGrpwZ8i2HuhiJDomgKS5lFscbyN0WvOGATLVdAYc2qS5IPKfEmrxGoXD7BKtTYxwh+GyilWaaC/FKzaqcWO/r7o6bPMI/hqDJALlO8a7vCLqdpKLEy1E1DtLzc4FVamJpduUxHFr19A6nNfXHKH1pxaOvei6DQoRg7v+1WVs9bD8IU/6gft5UOttnmE/wAFnIIZaTjQPXd74JI2qoAfhTcR6v631hszaCnDSplGx4t6Yen+3iYqV9WhVNCz5AoB5BN9UrXFPz3iOTbKshI4pRYEuSnMtSuGAgybYvHilEOOhQggh+Xuzx7I4bev1a/7BkB09wxhhUr6tHVTNms+jigqbJMGEpWJGKcRU56Q42Ob6pXen5wURtAl2lrxUDzMTyVDnxN5Wt34he6iMyTTlakwX1qzTg0dUG2Wg7MmUENlms/FKbV051GcLySb6pXenPDOC67QsuDKXk9EPyRd6UOTalvSSsnqS7hiPTemm/GCa1QDIdflAWSiTme5+EHFkneqV3p69dIb5PN9WrPNOWOeUG/KVkNxMwggZJwYBxytwhLt0w4yl1rggdLDle0dYTj1v4jr33um8HQ3PQ996IKLLN9UqlDUY137j3R0WSb6pWD4p+cGU2qY5IlTOUXLBNcaUVhX3Q3yxfql1OiMS3tUwHvjGvWmAB16+6wsdCJJOunT2QgWWb6pWD4pwZ3x0rC8km+qVTentz3QYNrXgZMzqIT0bvS0rCVa1+lJWznEIxqc15Xj4RuPW0aOvyj4OhqT0KFS7PNZP4SudqnO7vheSzbqjxSmfVOpHvIgxKtS0hI4qZVWaZb9nK9r3QlWxZSocVMywCNcefjSCa9W9gBdnOdEBZKN3Em9GUa9UK8jnOfwlVTSqdANdaQ1EiY6PwlZZp6R3wYFqWFFpUxwkDBDhmVhf1hibSeT+FMYsPQ6RON+GbWqYyB5cuqV1lpYQd5mc+80KRZJpH8JWL4pwbHGL0+aoPelqAJAe8k4lhQVxieZbFkVlrxOSKXgPb3CINoTycULTy01IQ3O3KPVnAbUquIvAAJjQosBumSnWmzXkipok00OQwgX5IqvJMHpD3aJfk6YiteyK0qXeC681JVhjUD4x0XlyOpA4oSbIpuaYrbUllKC4Z2A68fgYPoQDJWcwUsdHKngTwjbi8fSDdxh2GXIsogOBWbhQoUdy9Fcg3JkkgNU3R2BhASDkmawFAQUgEHDAHLeBCOXLacguiSokhi4x3dekd8mVp4j5wjaMXALl2qzh2ZiMjHONT0E96/qieK4sFYs1mUy6ehqOmiL65KyskpY5hxSg3wPkTUsvkJ5mq+mj2otLngLIISovi660HtQplWbHfqr8qzq090XrNZSxp7oHWeanoJ71fVBWxlJfkjsJfxJjndK6WtCsea1tzTQ03w5ezlAgkFyN26LwlAUJTj0TD5lnBIwNMg2kc94q1wIN5MwL50btBfwiPiILeRx3yKDfS8NZ+xSKK/7sz/OqLSkkkm6K4hx9HvBwziSzgIvhSZj8bMNJU1QIKyQQUpINCIl49PRm/0J30ROoxtSLwVWOfTm7qqoknBnwod2DMB4AdkdMpRBF0HX+2tUlsBkeuLCpyejM3PInEPl6ERmYMGmNl/w87AYejuGDd9Rz1KRmWtnLXvYK9N+EOdGene5UPk5zS+I63HV1Yud+EcEkirVx69XoPidSYseUf8Ac/oWjduwoKQ3j9yv/GtHdhhCNa+cWb67p3FsYPxw02URlmjpGbdqQnTQdsJcokMRSmWQF3SvbDwsAGkxzn5PPw38lz3xy+NF1L/+nn9+GNIN17YLWY8/MoS10hz8OXkE0pLHkhi79oY1u7oRkqJJbHtZyS3NBxf5CHmaHcJXpWzz3bFiQkUeEJm5eL/+nn+PJ9ze8HGm4GWsyyx+Vg8EQ5+eeHwu8SotQVUTSjE3TkK+B3xzi1aChBGD56J3ZAdsOSsOCRMNS/8Aw896s9QnFoS5rg0mf+NP3u/J3mENN8f8fuqB7Z+89EziS5wPJ3AYA0F0gYYNvh4lq5OGIOdKnwq74w4TmJ5K2b/49o06uyG8YHHJXVv/AG8+jGhHJxYCpf3AOabsCGY8/nmphwxBfhy+OSiCVNgMTpUkahO/ID4mttm9dr00M+l9/nFtUxwGTMo9PJ55yxHJ0iptQEy6IWBfQQeJnIS15zVQYd8PTpBtQENy1ny5+n9JKlQupkF3pHx6/wBlT7Ndw6h/DU2HRXSGJstxEyoe4oHRgZZH+aO7MZ+YeYp8cbq6xPaByZlPRVr/ANGO0nFcAH0qumz3pICWBUEd96ZU9gjPcIf4ZwxTpGos4ZKKZI16U2Mvt8fhGmadaRSkfrWjELNQoUKPSXQuQXTaUMK5DMaQJhQCJUqlMPGKLeUI18RC8oRr4iBMKFuqXhhujcm1SwF8rFNKjG8g/Ax2ba5V43DycqiAcKNdR8ON1pZG1JYxV4/pBuwbakDGYjqK0iPP4UI6kCqtZdXrkrhDKUx46TU9NHzi+na0kms6Th6yWPjHikcaImyg6qsr2TZ/CKzTklSZqAApuWQguwNAogkVxi15ykeuk/1Zf1R4jCaAbIN0by9t85SPXSf6sv6o55xkeuk/1ZfzjxNoTQPBjdCV6FO4X2kKIEiSQCWPHoqHoefpFBXDycETQvikzUqTcSElSbpvX+UFEFuRV9YxjQosKDNkJXqPBzhWi0IUZhRKUkhwpaQFAihF5tC4yprBG0bZs6A6p8oDCi0q8EuY8dhRM2VpMgoyvUbXwzsiBSZxm5CST11YeMWNncI7POSSmYlLEAhZSg1D0BNY8njkE2VsZoL2TzhJ9dJ/qy/nC84yfXSv6sv5x420KF8IN0ZXrEnb0sTJwVMl3JVxSGUh1Oi8tq8ouMB1RZlbbs6mHHSwVpCgCtIpvLsDyhQ1x0jx6FBNkbutK9hsu25ExIWJstIUDRS5YUG5NRephD/OUl0/jSv6kvU748bhNA8IN1pXrk3b0qUm+J6AxxStKjUXcEuc4Fbb4VonWdQTPCgLt1JICgAoeiax5xHYIsjd0pxELV7P28EnlTEgXFAdqVBqbyInncIJZSsCYKhTdvFfSqMbCihs7SpClAiVspO35YSl5gpdfsVMJ8FCAW0LaFpIvA4aYiBUKC2gGmQtw8sckoUKFF1Zf//Z"/>
          <p:cNvSpPr>
            <a:spLocks noChangeAspect="1" noChangeArrowheads="1"/>
          </p:cNvSpPr>
          <p:nvPr/>
        </p:nvSpPr>
        <p:spPr bwMode="auto">
          <a:xfrm>
            <a:off x="0" y="-8858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AutoShape 8" descr="data:image/jpeg;base64,/9j/4AAQSkZJRgABAQAAAQABAAD/2wCEAAkGBhMSERUUEhQWFBUVFBgYFBcYFhYXFBUUGBgWFRcYFxcYHSYeGBojGRQUIC8gJCcpLCwsGB4xNTAqNSYrLCkBCQoKDgwOGg8PGiwkHCU0KiwsLCwqLzQsKiosLSwsLCwsLCwqKSwsKSwsKiwpLCksLCwsLCwsLCwpLCwsLCwsLP/AABEIAMABBwMBIgACEQEDEQH/xAAcAAABBQEBAQAAAAAAAAAAAAAFAAIDBAYBBwj/xABKEAABAgMFAgkJBgQEBQUAAAABAhEAAyEEEjFBUQVhBhMiMlJxgZGhFBVCU2KxwdHSBxYjkuHwM3KTooKywvEkQ2NzlDREVKOz/8QAGgEAAwEBAQEAAAAAAAAAAAAAAQIDAAQFBv/EADIRAAEDAQYEBQQCAgMAAAAAAAEAAhEDBBIhMUFRE3GR8BRhgaHhIjKxwVLxI9EzQmL/2gAMAwEAAhEDEQA/APK4UcMaFNkls5QnDoiPpn1Li4ln4UFrSpAHJQnHFhFCYmmAFNITjjZS4omFBCi3IkghdAWRSmd5A+MSzLECo3A6ciY3HGyN9D4UEDslR0ESDYhYtUgUGsNxmpgZQtoUHLPwfNwX3Sp6gpej5HOJJuwgFBsGzS2kJ4hswjiNFn4UFvNB3Q3zQd0NxwlvHZC4UFPNB3QvNB3RuMELx2QuFBTzQd0VrTs5SWzfQGGbVBwTAzoqkKJrNZCssIuI2MrMiC6o1uaJKGwoKeaDuheaDuhOMEl47IXCgp5oO6F5oO6NxwteOyFwoKeaDuheajujcYLXjshcKCRsDZCI5ljqKCmMMKgKXibhUYUEBKToO6OGUm8KBmOUMHJBaBsqEKDCbIOinmk4YgP4xBxKa0HdGvhbxA2Q6FBAyUtgO6I7RKABYCBfRFcExCpwoUKKLoXIIzrQtQZw0DoIJkqOcc1cZKFZ0AJvFqu4jGJZezlqFWZov2bZxAcmLBkqbnRylTpjUqtYbIRfAaiP9aN0WFveUSAkaMzdVIdY5JaZX0f9SIfaUKvKdbkY03aQpzXRMZJgTo0TSU4xHZ5RasWpCRX5QdFr6nVJLc4M/J5StaZaQyehiA7li9TubGLykggG8WfJYYRBa2vCr01CjlChOXIY0cuft4kKR+xHLo18Iop30zi/28Li/wBuIfdGvhCujXwjLX0zi/28K5+3h90fsQro/YjLX0zi/wBuIXF/t4fdH7EK6P2Iy19M4v8AbwiiH3R+xHWjLX1FdjoRD7sdAjLX1E0RqiwRESwRg3f+kZa8q7aiKy+qCN0nEN2xXmEgtd8f0jTCUmVRUmGDVovrlxVILx0NK5HjFNVPGQKmBvVAunHPEMxpEapvRDuHxAprXshoQSZjsAQSzsVcgYa10zDRG1U1b8Nie6g3wya4FOguntPeKGOWpHJPVqNY5ZQyP8Su5y0PtY5JrlpvjDNBoAf6oXHYUKOheguRodnWMEXgt+rKM/Fiz7QmIDJUwd2YY9oiVRl8Kb2XlpOIV0qdsI2ctzjDbHa76AcyK5VzixLU6X1EcRaoF0GE2RZGC2Je5/rRHBJAWSkm7k+J64uSE0X/ACf6kQrUeUXF0vhpSNdxQNRQqGHVEkhOMRGY2OXh1nAdsVV7bkpet7q5XjRPjB8gnaHOxCPLC2ajA0omtYhtCS6ScWOQGmkBF8LUZSzQ05KMO898MXwsSSDxZHdWAGO2VSx3ZRAiONAr7xp6KvCEeEaeirwh7jtknDcizQmgSOEaeirwhfeNPRV4RrjtluG5FmhNAn7xp6KvCF9409FXhGuHZbhuRZoTQJ+8aeirwhfeNPRV4Rrh2W4bkWaONAr7xp6KvCHS+ECVEAIU5LDm5xi0jRbhvRRoTQ9K0kOC4yOo1hUgASol0YKMxBJtCZjlBCmZ2L44e4xQ4S2+4i4MViu5GB7zTsVrAzZu1pcoBwos7szFRz7gB/vCkHRdLKctnVaNSCf9v1hikH9gxSRwolZhY7En/VFyRtWSvmrD6E3T/cA/Y8aFMseNFGtBx+cVpiYI2hYGsU1qB1i7BC46j9ExchJCSogsktQEgglhFZSAXcA9dYvpZqJJ5Bf6uyKbCsOhKjakMto5B7PfEzBs4j2gORTUQW5os+8IZChQouvUSiSzybymwiOCNisKkqBIy1GcK4wFKq8MaccUQsabiWcth8Ynk2pg2X6xFdpEZwjlK8niOJRyRMYKILMjF2blIzgXtjbQQtQe+vPr9oj3CupEVto7XKE3U0URU9EUIP8AMWBGgrmGEyLPg4cmoTu1Vu0GJ3DFIH3Oy9yvUpUwG3nf0uzZsybVR5L50QDuGvUCYms2zCvmpUvfzE95cnuEE7FZEguvlK34AaAYAboMy1MD/tBLnxsNggbUz/pj5lBRwVnerR2qUfcoQpnBmYksUSxTVf1weVaQQHTm/PFTHJs8XxRuT0kq00wicO3PX5QNqPl0+Fm/MiujL75n1QvMiujL75n1QVmW0A0r4QwWx8oe6dz1KkbaRt0Q7zGroy++Z9Uc8yK6MvvmfVBWXbNYsisa6dz1KItbjt0QLzGroy++Z9ULzGroy++Z9UGlLAxiFVs3Rg07nqUDbHDbohfmNXRl98z6oXmNXRl98z6oJeWnSOeWnSDdO56lL40+XRDvMaujL75n1Q+XsVQOCBkSL7saFnURg47YveWnSJEWwZwLhOZPUo+NPl0UyUsGEdjojrQyjeQfhBYOMQ4xTUfEdoHeN8CtmbPTNRyUodNFOVvmQaKAYinYdY086aBQxQk8guFLO4qJHdCFrshlzXUy1tayDnpgqK+Dx6Cf8KlA/wBzxRtGxSnVP8wcfmT8QI0nlp0jotj4iDcIyKQW7cLLSrdNkslXKTkDUN7Chh2FoLWe0JmJdBwxB5yevUb/AHYRPbbGlQ5IDHFJ5pOu47xWAE+QqSoLQSz9oJ9FWRcPuIfeAMQccD7FX/xWkYZ+/wAhaOUk9JuQrurTtiqU4xPsq0ompvAVukKT0VVYj2dOo6VcqTjFmmV572OYYKqFNIi2gOQez3xbUmkQbQHIPZ74cZrUz9Y5oPChQouvXXDGnCKDqEZgx6Wdhy7gPGjmvgNKelnEapAiV59taSGx5rO3aRXnLCUFRyy1Poj57ng9M2SjDjRjoO30v28ZnhGySmWFXhzicnLgZnBld8Q+4hq57LSLn45DFULPLK1FR5RfDpLOXViTuDZiDSbFce895+U+LwS4JbEBQpalBJQkNrfUUkkVDHBPZBjaOyEAqJmhSnOQctiedjlCF7SS4+nJddrvvIpt7KzUlFRBOalknP8AeZjKI4UKvDkIZ9VO35o3kmxS1II40V5rgUNX9KjUhi4DArndZqlMSY75wghIoag4c0U6nMOtZ5Qx5oqQA+GkFjssED8fX0Rk/tPlpHbbsgXwFTnoMQM+tQyrGvBRLXR3/tZu68dVLjSyNhSxUzUnFqBqYuL1PdFa0bFlh/xg+LMNSOljSDeap8N+yAhMXLGrIxdGxU+tGLOwxb+aLFl2QjHjRgchg4HSjXgsGulBLQ5P7wiIJg/O2XKq85LjJh9UV/Nkv1oxIwGGIPOg3gluPQoS4XFQZFgQP+anuT9X7aHiwJf+KO5P1QZCW65AjLhXYNzNmSz/AM1PcPqiIbLl+tHcPqjSEQ1yp2NWUMtu1Jcs3VKCS2b/AABgvY9kSyf4yRjkMB/ijDcLZd21KDuwTXshZkwF22WjfkPRoKCgFAgg4EZ5e8Qrkc4L2NK5IvLCWfTpKriIOStjIP8AzRg+A+qM126hXpFlQtagtyFcjS+Y5QLccnFsB9XV3wvMkr1yc8hgG9rfBvNU+FU291mrsRTrMFAuHcMRqNP1yIEaOfsJAD8aMqMMTlzog80o9aMdB386AYIhZt9jpGaw9mnKss/O7gfaQd2vxEadeBI0poRi8UuF2yEploWlYWRzmZwD2nNvzGJ+DCUzpDKXdKOTUCoxBqRkW/wwoOp5L1bQOLSFRufc+6hUmnbEG0E8hXV8RB87IRd/ijPIb/airtvZiEyZhEwEhIpStRTnGHa4SF59MG+OayEKFCjsXtrhj2FEqTc/hliAGc4Afz9ffHkCcY+kjZfZHeY4bXUuQpVKPFXm8zin/hq1zzI9rSMNtZl2ojAXkpbQMkfOPbrRZC55Ix1PRUY8StxPlinx44e8ROjVvkkaApbPZ+EcdY0XomxJUtNnBuEqUgrONXUCPS9oRkuHyliYBJviXdIU15i1DeqaY46x6lsuWri5YuhuKlZnHkxT4QbERNl35ksXkAFJcuDQxy8YN0yVaVIh946+S8CglLm2oAMZzNRitmygenGPcNm8C7KuzpmLlAqUlSiok1L/AK+EdVoq3IwV2DCV5dse2WlM5BmGaUObwUVsaHXN2jS8PLSUSwqXeQolIvOp25VASTplG2svBzZqVpKUS7wNOWcYCfbPLayyqMOM1fIxzMqhzgI2/KV9IlwdtP4XnGzOEi5d++pUwlDICiSApxvoGvdfiKlot9oPKUqYAc3UE9jUizwV2bx9pSgYnDcSQl+x37BHrh+zeRdKQFFdQVFZN7kg8oZg/GK1ajabohUa2cV5fwX4TLlzkomkzJazdUFVIejpJqMY2nDHbyZNmQZMshZIAUQGFC5oa80YxljwCnom0lTjdXklJBukZ3uqNTw82qmRZpMuYgmYQ4AUUkUS7kZfOFc9rnC4lNKSC6F5wLdaJhP4itTy7iRlqAITT/Wf/cn6omk7bmFXJlpU1QDxi+1iowQs/CK0AuqzIUNOKUPGKEuGgHfMJo2PfRCEbUnylc9TjJRvDXAuCI9O4M26RaLI5lG+cWZrz6ku1B4R5htq3idOKwgSwQBdGAakek/ZC/EzAADyszvg1TcaHRBUKtIVAQgPDnhCETRKs6bl1IvFg/UBgNXxrGRTaZ8zBUxWrFR90EeG6nt8/wDmH+VMa37PeCku0Sb8xN5I9FyBeJU5LYlgB2QHPDKYdGaoxgbIGixdktdrlEKTxtKsQop7QaRBtrahtE5U0pCSoBwMHAAMe2Svs+sp/wCSB1LU8eRcN9nJkW2ZLTgG3nDM5mBRqh78sUxGErR8B5soWdloUpV4FJADAX1O9REPDPhSlE25ZU8XyReJAcaAAUFK90HvspkXrOqgNcyR6So884VKe2T39YR3U+EGmQ55btP5UODDzUMaRh5KNNotEwPxi21My6OxyPCO/wDEComKP8s1z3BTmLGzNrzZaRdkJXRgpSFqoH0LZmLszhPaFBjZpf8ASWPjGJcDgB36rpA59+i5wc4WLTMCJ/4ktZYvzkk0BvYtX3x6CbVZjxZEpbp51E1cB2rXtePH02KY/MVj0T8o992HJK7PLVdBdOLmtTAqvawiPZcdezmpiMDyWW4T8RNss8IlKSSgqSSE+hyjgddIxnAO1ITMWFpKksCwxcPv3x6zwqk3bDPJAH4SszShjyr7NJZNroH5P6/CFbUBY48vynZRcKdwnfTyW7Fusl4q4mZdIu81GOZZ2Ax74Gbfn2c2KakSlhTXklk05SWcu8bZdkVd5icTmd8DOF9mIsdo5IA4lWZ0hWV23h6armbZXgySOi8UhQjCj2V1JCPf1KL0Ur8yq+MfP5j0OUuXdFDgNdI5bRTvwuWvW4cYT6rX29BIVy1JoOVeNKKD1LaR4ztRRE9ZzvP20jcLKND+6xh9rn8eY3Sidnp3HR5f6Rs9XiSYjLXmvWdjLK5CZiVKYy0+kqgCknXSINoJmcaZfHG7dJUm89Uuw7QB+zGO4JbQSZa5a8UppvSVJ9xcdogypUpywLdsQFGCQT5ZKNoqljsBsc15jNllKiDQgkHrBaN1L+05rMJYQsKAaiuSXdxU4V0iptTYAWoqSl+0pV1PUFt4eBo4NH1aqf8AUT9EO+H/AHA4LubWpkfcEL2etSp6VDG+FE6MbxPcDHon2nTFKsUgrdyUkg63S8A9m8HQkBSwEpJFA5KqvVRycYBoL7Y2emdKKEpchlJdwKUNR1+MI6XODoyQNoYHBox8+ay/2flraj9+kmPVrfbilSGmFF5XKqSyTnXBgB3x5tsnY/FzAooAHpVJLOC3eB3RoZgljAEjX4dcEsvuvHBc1otAEBkH1W3SovRRw6SvSL66NHlv2pJVx8tRcgoLVJz37mgzel6GKW1bEiahmrkC5G7Nwd41jNpXHXhilpWwTDhAOsrLcHbbISSLReCXfkvUszKatMuswcmbT2Y1EqP54FK4NnoHsmD4pjsrg8X/AIf5luO5IHvjOa0mYPsu3jU/5DqUM21MCpt5KVJSoC7exKRRz3EdkbX7PiRZppCyhnLgtXKmcCrbsG9doFkJYlynMlgBRg9IIbEsQlJIWANAHO8uTBguAbEQo1rTTuEtMk6LNcLJKhaCpVb6UqfewSe1x4iLvBjhoqyoKClSkvRlFLZ4DHE98Gtr7ORNTQVGRdj2guD1QAXwbPQPZMHxSYY5XSCtStFN7BeIB1laIfaqw5Mtb71n5mMTtm3TJ05UyYCFLY1fmtyccaZwWkcHS/MbepV4dwAfti3b9ghRSwvkBiSSCS5OXWYDQGmQ0qnGojC8FofszQTZ1MSK5Ej0laGMfw32eqVa1vgs3gdaB/GvaI0GxbGJaSFjqAJLCpqTvJiXaVglzU0od4cHrHxFYDWFpv8APBc5tjOIRphjP6QDYW0rJcu2lKrwoCCpmq1E51i7adqbOCSUJWo5B1j3tFCbwarzH6lt4KB98Rjg4fVq/qD6IBY0mYPsurj0/wCQ6lU5O0ypQAloqQGeZn/jj0Kx2ybcTxc1QQ3JHs5Rl7BsBjygEDNnKiNLxwHUBGjTxYDMWHXFGNEzGC863Vg8AMdj5GFDws2tNTZFJWsm+LtcyTj+UK7oz/AW8lZWksa1/lSX/wA47orcLtp8ZMTKTgjL2jl2DxJgtwesyUIN4YC721Kv7iR1AQpAy3/AXR9VGz4nHnqfhae0W+cU0mkV164FcI7XO4iYFTVEFLEPiCQGh6lS2wOO+KPCBaOIWwLsP8wirGtBGG2i81hqGoJOu6xsKFCjtXtrhjZ2a3MALqcB6IjGGNKhVO74RKovPts/THn+kY8ppzUflEY3ap/GmfzfARoUTafrAuXZwu0zLyrrEMWdiSkd7EsdWiBcKf1eR/SawS+8OX7VCzmZLImBJDZlJukZg7jGzs+1UzhfCU1xF0OC2HXR9/uAbQkplXJiFBaVKAIugLYuxSvnPQ1Ua76xUtj2eeeLIyJbml8Q2jhxplEmVOMZjHvDHVd9ooAiJWwNof0U7uSIelIKXAarEVbBwRpnugJYduIXQ8lWhND1K/2PXBuzK5O+91Frp/SGOGGq8k03tP1IjORLSAm6l0gXi6jXPDriKZaEhSQAkhtCcW1AizaRhryaXg+AxMUrWOUHGXSCtIm0SqPMKmqbUi6n8o/YhxljkkBr2VWBdjj+6wxZivtPaPEolqYqqcGpyqHvp3axU4KDGuqG6FbmEAkJSGBaoc+Pwhhneyn8oivZ7aJiQtOCq7946wXiYQQAUHy0wVJx3spPY3iKwkyBfAqxD72a8e3LsiJ/38YtJ5yf5B/+cZKPMqIzRklI7H8TjC472U/lERvHXhoCWTupEzRmkNmwY9hEMmS2JGhI7oa8S2k8tX8x98ZbTNRNCaOvCgoeq40Jo68J4C3quNCaOwxc4AOSGGJyHWcBGwGaIaSYCc0Ctt7XEpLJqs80ae0d3v6niptPhOkcmVyjr6I+r3dcBrPZVTFX1ubxcD0l9Wifa7nibnCMcvyvRs9lIN5/fNSbIsSlrvVJJN3rzWer3toY10mQEpujABodsrZplpcteUg9QSKXRpDtYDROJzU7TVvmBkEwjk9sUtvSwZSnyYjrdviYvHm9sVNuH8FfUP8AMIo3Meigz7xjqslChQo7F664Y1Akhhy04Dpafyxl4OCSlhTIZn5wjxK4rVGEq1c9pP8Ad8oF2mYqXOKxUFq1Y0Dh8iCPAGCcu6zgCiHbJwQgfOKs2tXunVPJ90c7geanQqCkTORUcza8soa6bwaoABpza3mBGoTpQMGFzppUXLdmAAoANwAAg9ZbDeCnmTKXfTOagPjDJ9lUFEXljdfNPGJU/wDGfpb7/C7XWqmRiT0+UBixIt0xFErIGj8nuNILybK5YrmYH0joTD/I9Fr5oPPOJrrFTVccC0dfhJ4mluenyqH3hnZqB/wj4NHfvHO1T+WCitnEAcs4+sPzh9r2XcPPXiw/EJyB13xO9/4HX4W41HP9IP8AeCdqnu/WGT9tzFpuqukMRhrF42c9Nf5zDLbLKZbhZJU6TemMGzLKNaFu+MXgZtHX4RpVaT3Q3PkE3g3aWWUEsk1c4BVB4/AaGNMZQ6af7q/24RldnSmYhqVJxBVu1AFOsq1gp5UrWDN4kjJcdrc2/EYjNFjKAHPT/d8oyds4VzeMPFsEiiXFboF2tcx74LG1q1I6sYpmznpzPzn5wHAzuhZ61JgN4Y8pQ37zzvZ7v1hfeed7Pd+sEfJj05n5z84Xkx6cz85+cDHb3+F0+JobewQ77zzvZ7v1jquFE8lzdru/WCPkx6cz85jnkx6cz85jY7e/wt4mht7BD/vPO9nu/WF9553s936wQ8m9uZ+dUdFm9uZ+c/ONjt7/AAt4mht7BDvvPO9nu/WOfeed7Pd+sFk2TDlzKnpndv3xzyWh5czEemd++Nj/AB9/hHxFDb2CEnbtoXQeCAfgYhmyZ0w/iqI0vqr2Jx7hB02EOQSo0zUTl1xNZpSEFF1CcsvaMaHaABbxdJuDQfwhVg2GTUJf2lhk9iM+3ujSydmolBTOpeajnl2RXTbDdyx+AgjOVzsMoF2MTmud1d1bDIbJySlhieSew5RW1iS0WhSUhgnmHuzOMCfK1Vwh1zOgYIgrDtint3+Crs94iI2pTZRBtSeTLUDoPeIZuY9E1Mi+OaAwoUKOxewuQclKdgXTTEingSfCAZg+tACQbyTQMA7mmVIRy5LTpgpBNSOS9LrO2b3nbR6Qzi09MflV8oaJVKqT/d8oXEjpJ/u+USXIrkialCJhBvMkKNCAyVJLVzMMtMiYVKNxRGrpwZ8i2HuhiJDomgKS5lFscbyN0WvOGATLVdAYc2qS5IPKfEmrxGoXD7BKtTYxwh+GyilWaaC/FKzaqcWO/r7o6bPMI/hqDJALlO8a7vCLqdpKLEy1E1DtLzc4FVamJpduUxHFr19A6nNfXHKH1pxaOvei6DQoRg7v+1WVs9bD8IU/6gft5UOttnmE/wAFnIIZaTjQPXd74JI2qoAfhTcR6v631hszaCnDSplGx4t6Yen+3iYqV9WhVNCz5AoB5BN9UrXFPz3iOTbKshI4pRYEuSnMtSuGAgybYvHilEOOhQggh+Xuzx7I4bev1a/7BkB09wxhhUr6tHVTNms+jigqbJMGEpWJGKcRU56Q42Ob6pXen5wURtAl2lrxUDzMTyVDnxN5Wt34he6iMyTTlakwX1qzTg0dUG2Wg7MmUENlms/FKbV051GcLySb6pXenPDOC67QsuDKXk9EPyRd6UOTalvSSsnqS7hiPTemm/GCa1QDIdflAWSiTme5+EHFkneqV3p69dIb5PN9WrPNOWOeUG/KVkNxMwggZJwYBxytwhLt0w4yl1rggdLDle0dYTj1v4jr33um8HQ3PQ996IKLLN9UqlDUY137j3R0WSb6pWD4p+cGU2qY5IlTOUXLBNcaUVhX3Q3yxfql1OiMS3tUwHvjGvWmAB16+6wsdCJJOunT2QgWWb6pWD4pwZ3x0rC8km+qVTentz3QYNrXgZMzqIT0bvS0rCVa1+lJWznEIxqc15Xj4RuPW0aOvyj4OhqT0KFS7PNZP4SudqnO7vheSzbqjxSmfVOpHvIgxKtS0hI4qZVWaZb9nK9r3QlWxZSocVMywCNcefjSCa9W9gBdnOdEBZKN3Em9GUa9UK8jnOfwlVTSqdANdaQ1EiY6PwlZZp6R3wYFqWFFpUxwkDBDhmVhf1hibSeT+FMYsPQ6RON+GbWqYyB5cuqV1lpYQd5mc+80KRZJpH8JWL4pwbHGL0+aoPelqAJAe8k4lhQVxieZbFkVlrxOSKXgPb3CINoTycULTy01IQ3O3KPVnAbUquIvAAJjQosBumSnWmzXkipok00OQwgX5IqvJMHpD3aJfk6YiteyK0qXeC681JVhjUD4x0XlyOpA4oSbIpuaYrbUllKC4Z2A68fgYPoQDJWcwUsdHKngTwjbi8fSDdxh2GXIsogOBWbhQoUdy9Fcg3JkkgNU3R2BhASDkmawFAQUgEHDAHLeBCOXLacguiSokhi4x3dekd8mVp4j5wjaMXALl2qzh2ZiMjHONT0E96/qieK4sFYs1mUy6ehqOmiL65KyskpY5hxSg3wPkTUsvkJ5mq+mj2otLngLIISovi660HtQplWbHfqr8qzq090XrNZSxp7oHWeanoJ71fVBWxlJfkjsJfxJjndK6WtCsea1tzTQ03w5ezlAgkFyN26LwlAUJTj0TD5lnBIwNMg2kc94q1wIN5MwL50btBfwiPiILeRx3yKDfS8NZ+xSKK/7sz/OqLSkkkm6K4hx9HvBwziSzgIvhSZj8bMNJU1QIKyQQUpINCIl49PRm/0J30ROoxtSLwVWOfTm7qqoknBnwod2DMB4AdkdMpRBF0HX+2tUlsBkeuLCpyejM3PInEPl6ERmYMGmNl/w87AYejuGDd9Rz1KRmWtnLXvYK9N+EOdGene5UPk5zS+I63HV1Yud+EcEkirVx69XoPidSYseUf8Ac/oWjduwoKQ3j9yv/GtHdhhCNa+cWb67p3FsYPxw02URlmjpGbdqQnTQdsJcokMRSmWQF3SvbDwsAGkxzn5PPw38lz3xy+NF1L/+nn9+GNIN17YLWY8/MoS10hz8OXkE0pLHkhi79oY1u7oRkqJJbHtZyS3NBxf5CHmaHcJXpWzz3bFiQkUeEJm5eL/+nn+PJ9ze8HGm4GWsyyx+Vg8EQ5+eeHwu8SotQVUTSjE3TkK+B3xzi1aChBGD56J3ZAdsOSsOCRMNS/8Aw896s9QnFoS5rg0mf+NP3u/J3mENN8f8fuqB7Z+89EziS5wPJ3AYA0F0gYYNvh4lq5OGIOdKnwq74w4TmJ5K2b/49o06uyG8YHHJXVv/AG8+jGhHJxYCpf3AOabsCGY8/nmphwxBfhy+OSiCVNgMTpUkahO/ID4mttm9dr00M+l9/nFtUxwGTMo9PJ55yxHJ0iptQEy6IWBfQQeJnIS15zVQYd8PTpBtQENy1ny5+n9JKlQupkF3pHx6/wBlT7Ndw6h/DU2HRXSGJstxEyoe4oHRgZZH+aO7MZ+YeYp8cbq6xPaByZlPRVr/ANGO0nFcAH0qumz3pICWBUEd96ZU9gjPcIf4ZwxTpGos4ZKKZI16U2Mvt8fhGmadaRSkfrWjELNQoUKPSXQuQXTaUMK5DMaQJhQCJUqlMPGKLeUI18RC8oRr4iBMKFuqXhhujcm1SwF8rFNKjG8g/Ax2ba5V43DycqiAcKNdR8ON1pZG1JYxV4/pBuwbakDGYjqK0iPP4UI6kCqtZdXrkrhDKUx46TU9NHzi+na0kms6Th6yWPjHikcaImyg6qsr2TZ/CKzTklSZqAApuWQguwNAogkVxi15ykeuk/1Zf1R4jCaAbIN0by9t85SPXSf6sv6o55xkeuk/1ZfzjxNoTQPBjdCV6FO4X2kKIEiSQCWPHoqHoefpFBXDycETQvikzUqTcSElSbpvX+UFEFuRV9YxjQosKDNkJXqPBzhWi0IUZhRKUkhwpaQFAihF5tC4yprBG0bZs6A6p8oDCi0q8EuY8dhRM2VpMgoyvUbXwzsiBSZxm5CST11YeMWNncI7POSSmYlLEAhZSg1D0BNY8njkE2VsZoL2TzhJ9dJ/qy/nC84yfXSv6sv5x420KF8IN0ZXrEnb0sTJwVMl3JVxSGUh1Oi8tq8ouMB1RZlbbs6mHHSwVpCgCtIpvLsDyhQ1x0jx6FBNkbutK9hsu25ExIWJstIUDRS5YUG5NRephD/OUl0/jSv6kvU748bhNA8IN1pXrk3b0qUm+J6AxxStKjUXcEuc4Fbb4VonWdQTPCgLt1JICgAoeiax5xHYIsjd0pxELV7P28EnlTEgXFAdqVBqbyInncIJZSsCYKhTdvFfSqMbCihs7SpClAiVspO35YSl5gpdfsVMJ8FCAW0LaFpIvA4aYiBUKC2gGmQtw8sckoUKFF1Zf//Z"/>
          <p:cNvSpPr>
            <a:spLocks noChangeAspect="1" noChangeArrowheads="1"/>
          </p:cNvSpPr>
          <p:nvPr/>
        </p:nvSpPr>
        <p:spPr bwMode="auto">
          <a:xfrm>
            <a:off x="0" y="-8858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AutoShape 10" descr="data:image/jpeg;base64,/9j/4AAQSkZJRgABAQAAAQABAAD/2wCEAAkGBhQQEBQUEhQWFBUUFRQUFRUWFBQXFhUVFRUVFBUUFBUXHiYeFxkjGRcVIC8gIygpLCwsFR4xNTAqNSYrLCkBCQoKDgwOGg8PGikkHCQsLCwsLCksLCwsLCksKSwsLCksLCwsLCwsLCwsLCksLCwsLCwsKSwsLCksKSwsLCwsLP/AABEIALgBEwMBIgACEQEDEQH/xAAcAAABBQEBAQAAAAAAAAAAAAAAAQIDBAUGBwj/xABIEAABAwIDBQUEBgcGBAcAAAABAAIRAyEEEjEFIkFRYQYTcYGRMkKhsQdSYsHR8BQjM3KS4fEVFkOCotJTY5OyFzREVHODwv/EABkBAQEBAQEBAAAAAAAAAAAAAAABAgMEBf/EACURAAICAgICAgMAAwAAAAAAAAABAhEDEiFREzEiQWGhwTJxgf/aAAwDAQACEQMRAD8A9dhF0oQV2PHQgKckShCoEFLKSUA2EQglIVTLFlEqNKCrRmySU0oCCEKEoLkkJYQgmZKHJUuVBTAOTsyO7R3aGqY4PTs6jypwaobVjs6XOkyoyqFFD04PTISgJQH5kZkgQoaFlEpsozJRB0olMlJKtEsdmSZ0xEK0B8p0qKUuZKJZLKFHmQpRbIJSSjKlAQwEpQUZUZUKOCE2EoCFAtR3acAlhLFDO7S92nQlASxqhndI7tSQiEsaojDEZFJlRCWXUjypwCdCEFCpU2EsIUVKmwlhQo5JCIQgCEichAMKQlSWRlCtkogKRT92EZArsY1ZBCVTZAjImw1IUinyI7tLLqQgJcql7tGRSxqMyIUmVCWXUqIlEolDIoShIhCjksJspZUKOQklLKFFShNlLKAVKklEqFHISShAKkhKiVQEIRKVQAhEolAKhJKWUAQlhJKJVAqEkpraoJIHCx8YlQD0Jpcmh0oB8olNQAgHISBKgESoSIBUIQgKcpUzMllaOdj0JoKVCjkJElR0AnkCfgoByVRYY7jf3W6eAUioHJUxKhRyWU1CgsclTUqFFlEpEIUdKJTUIQdKJTUqAWUZkkIKFHSiUio08e1jKhcbMNUugEkBrnO05xwQFirjWte1jjDnzlEaxEx4SPUKpSxkVXtj2qguBpFJplx8vkuT2r2g76rRqgBrWtfqRIaXMknM3dkRz48k/C4hxcbls5bbpJ3XAugATuj5a8I2Q7ibJ4Cy9qVqZota6Ye5gaBrYg2joCtGjVzCUKSISSiVQKlTZRKoFSpsolAOQklChCjlSgJuZLmWjnwOQXRxXMfSRj30dmV303upvHd5XNcWuE1aYMEX0n4rwmptjEYgTWrVarWG3eVHPDS7kHG0hp05KM2o2rPobbPbDCYN7WYis2m5zczRle6WyRO408QVUxnbDC1cLUNKs12anUyyHtmzm7uZokzNuJEL53xk2POb/wA/zqlwTSKtInRz2R13w0/GVm2zajGrO+2p27xdOu9lPEvDGvc0CKdoJGUEgkgc1Xf9IWO/9y/0p/7Vj4ys19SsY1q1XNJEHKXuI+CzKjCCQReYhcLbZrhHQ4n6RseDbFP05U/9q7Xsr2txVTDMe+qXuJfOZrDYOIHBeNUQ5zwLkkxHXz04rquydRxxNJgLsgc4loJy+y43borO4r2dFKK4o9M2b27rudXD20yKdbuxuuBIyzJ3tV2Ox8ea9IVIiS4QLixI+5eT9r8DSZh6lTu2Nfnbv5QCQXASTxm68+G2qzCQytUY0GwbUc0DjYA81cEnkfsmZRUbSPqVC8m2Pt/EChSIrVP2dOd9xk5QSTJN7o212wxVOi94rvBaJHsi9oGi9fjdWeJZYt0etJV5HsL6UsVWr06ZDIe6CcsmIm3ou7b2ieAQ4NzFpykAiCLSReQDFrLyvLFcM9Xjf0dChecY/tNtOk5oBoPDjlBFMDeM2gkRosXbPbjabf1dZrWMqS3M2nDoiSWva4wUWWL9E8bPYUmZfPuJ7U1wRGIrCx/xqg+9Z2N23UrOJe8v4Avhzo5ZjvcTxW07VhRt0fSgcsDtBtmrRfFOi90AHP8ArMkRezBwPVeE4XbtWm4FlQtOkiJg8F1fZjHvxDarqr3VHZmQS4kjdOnLQLMpa+0dI4tvTO1f2yxP/CYLT+zrG3PULm9q13VXveZpF5BMMdGaIcWhw4m/GJU+MxWIaWClXrNc9+WO9cB7JN4vw+adjdqEUG08VVL6klzSXOeQC5gs4fZnVY8sV7Qlin3/AAxBgnk/tSRGhps6X0/MqR2z6p0rEf8A101HtSlWpFjqDHGnVAIdAcS45jA4jdAMEc1Sw+2arHZatLKANBLSCbj2ibfiuynjaOemRff7NzBYaoyoHmo52UkgBjRB924vY3XV0u0eLA9hp6mjVudLw6JJXI7M7SFhLG4WpVDRP6t4MC0HdB0IC6/ZX0g0ahcx9OuwwXEPptAIlrfrSbkcFm4t8Glulz/GXNmbYxFSoA+nEuAc4MrANHGQXRwK6VZewcYyp3hYSRnm8zcuiZWstpnN++REJyEslDUJ6EsUNQnQhLFGZKVRylzLRxPP/pN26DmwmUz+rfmnd0cQMvOY9F5w3DANLcrbkO04jNFo6ldb9Jrw3GvcSP2dO0x7q4N+3wD7I/i/kuyUK5Ob3b4NB+CaGNBaDZztBqSW6R9keieyg0GmQ0bhB0GmfNa1uKy6naOQBlFhHtdSeXVNPaIERk/1fyU+BdchexVVpLXZfbIECCdDxVl1IF+aBrMdR1jwXN4jH5zIkQZAnSwFvQ+q0qO32gXDvgotH7NSjNJUaFLChr8+VvEi0XPWOpWhsLGU8JV7xzMwDXNAaGg7wiTP5uVk09rsPB3oPxT62La5pA+XVWUMbRhSyJnW9pcS2rs41WsyBzmZRocuYRN45rzsRJmNV2G2nYepsqmyjVqnEDu+8pOJ7swSTlDhAixEHiVzOEwDmgZmX19066L5vjcE/wDZ9fHmimmekbHw7ThqW6P2TOH2Wrn+34DaDQ0RLzN3XygRx6rrNnCmcOzKGOLabBAyneDRYxxlcz9ItBopU4AB3ufNq8+OUlNcs9WTNjlB/Bevwcx2RxbhjKN/e5fZK9R/th3FrTrzHEErzXsvsh7cVRc6wzgGHNkZmui2ugdfou8IJGvPgOcL1Timzz41aK209tVHYui0GG56TogG5cWkyROhIXUVaDS+nYy3vC0g6SLzz1XC7QpkY6jBOtH/AL50XoBNx1ngLafivJJJMrMrG7Bp4l9QPAJyMY1zmtcW6uJE8brktp/R6aNJ1VlbOBcNNPLIJA1zHny4LvcHPe1b8WcPsBVO0bz+hvLY0ZGvF4Vx5pQfDMSgpcM5DaHY3EhgbkaSYIh7OF+JHBXOyezX0mVmPpkOa+nIibZXGZHiF2Dnv7ynobP523GqtgHnv8VbV7ND/wAsc/FdHlaQhwc12pBFOnukHvRwOmU/BblVgcd9oN/eaDx6qDtc/wDV0RB/aAcD7vitov3uMeB5rKyG2zEp13OZhmw32mEXPCk/os3a2yxVrPJJB3RaCIFNhBuOqu4H/wBNc6t5f8F/RazMC1xeS2TmbxI9ymOFv6LpCUYT+S4OWSLa+Jh9laPd4mo3WKQM2GrhwWjtgzVpi/7Kp/30fwTMFhwzHVQ2w7lnXiE7abwK1OdO6fED7VPgSkalk+JE9Y3I6PsWYa+PrNHwK6wFcn2LILakGRmbHDgbQfFdTTdYL1pVwcZtN2iSUspsolUwOlEqhW2jlr06X121HTJ90sHh73wHNXpVA6UJqFAZMpVFmS5l0OB5x9MfZjvKbcWwXZDKvVhO4/yJj/MOS8YqNhfVWKw7arHU3gOY9pa5p0LSIIXifbv6OTgyalPM6gTYgAuYT7tQ/J3HxR8nSLo89Sq6/BNH1r9W201gHn8ClZgGkxv8NA08J4kLk5JHVFEJVrN2GDYGpPLuZ+T0lfYop+08g6waT2nylUloywVKKpBs4+pUwww5Kehs0vMNHxhLBDRxlSwDnDzUzdp1R75gcYHzhSjYr8wBAk8JCc/ZDgNDfqOCbIULQ29WaZD788oHyCtbQ7QVMUGtqkENkAiZvEkjjpyVVmyCeB9RwunV9mOpjeBAniR1EfNT4sejtdmUspotJ9qu1wIj2RSqQQ7lvFb7Wttrw5e9rw6Lh9g7ea0Np1JEew8G7TBDSR0n4aLq8Gd1xNR1SW7hloDXSYduiHDSx5LjPG2+DvizRgqaMTa9UjaVEAnWhy+v/Jd03Eu+sf8AT+CxKOEpzmqA1KgIIqS1pGW7QBBiDrzHLVSU3VAw/rJfIh2VuUC2YFnE8jI10K6xjGvlE8WfySlcJUizR2s9tesBB3qeo/5beqj2/tB5ouplrQT3ekmJLXC08iFVdQfE5mZ3E53FljoGw0G0C2p4I2lSltriBIsHF3GDMQDwPJcXgTlwuD3wzRjiSl/lX7NvY2PdXruGUDI1rZEkPOUEnoGlxGpuQm4Kq8YvEMLQG2cTJmcrGgARp7U+SyuxWBxDcUwgtEh4MOcAdw3PDUSt3aufMaoIzd1le8AETnN8wBDnRlsQplwV6OOPLZk9tcSKdOhaQarQI/dJC1htJk+9y0HPoVFX7N1NpCAAGUXgteHCS6ALtOgykmxKp0sDWecraYdULyAwPEwATJcQBzt0XOOHjn2dvJEe17C3C6e02BlP/AqdLpTWGepBA3x0/wAOmm19nVaD2Mewg0Whw3m/rNwsAHI7x1gbpUTqDs8x+0hxuCGbrW5XHnu8JHVVYnZuOaMXZTw2JP6dWh3+FT4z9VXjR76sMxO7TdpH12fgm7MpOpVHViHfrGtYGgDO0zqRPs214SFNjKhfUBaH7jXMNtTmBkEG43TcKpTjK0v+llkhNU0jpuytAUmPAMgkOM8LLo6Gi81wjIrte4HM0RmvZpPA+K7PY23mVTkbOkjNIdcEgGSSTuunlu816U5PlnjkknSNtEJuZVdq44UqL3GTAiBEkkgCJ8VoyQV//N0P/hxHxfhlqQvMsPhXGsK81DUytENLYkCQ3m5ocGjrK9A2bjTUYJa5hEBwdHtAXgg7wniqyJ2XEJM6FCnk39+a/wBj+FDe3db7H8K5WoeA+Xy58EvD5G/4r2ao+XvLs6odvK1rs/hH4pmL7X1atN9N2XK9rmHdizgWmDwMFc1Sb9YCPEgzHJwMoFRrhwMa3aT66nwTVdF3l2cdjMPVGdwZDWOLScovEtLoN49YnVZzcUeTT4tafmF6CXhwERfgSPvsVwuOwBp1HtGjXED1t8IXnyY0uT3YcrnaoaMaRO6y/wBhnwtZNbiiinReJgaiNJ9DwTf0dw4LmeiiRuIPE/norlDGDwVWhhKky1pMXsJgcyo+7M3ifEKBxs3aL5Njr19VNXtFzImb8CsKm1w/qrtLEOPtfNDOrLkmbE+pTKwJ4k+JKGkmQG+chP7sgDieU6efFLRNWURYrb2btV1PQ+WoPiFnfoxPD5LQwmBJEcdFbRKZ0+z9rtqxO6RqLQfMrTBXM4TZVTlKl2nVxIpBtFwBBIJsXRaA2dOKJ36Di17Ogq1Wtu4wOGvU2VZ+JD7Ax7Lhf3SYB+I9V5xW2fiCczgXEnUwSSDzOqj/AEevT3ixwjjlB+5dKa+jFp/Z7P2bxwp4hjXA3JYTcEZwWTHiV0HaTsyXtmgN5suygRMlogwL6PNr3K8M2Vt+sSGteJEOhwdq05hGU68V3mwfpIxIdRbUbTexuVodL4GVpAcesTfUrnP5G4fHg7/Y2y3U2lneupRWY9ji2M0sa0MN4IzAiP6DH2K8txJM7wFcyOYY+4CqVPpNpPygEMcHm4eS1xc0vFxYAG5/d6KrsXtVTbWFQZHyagLe8Amzg6A4aC+qiTLaLW0tpPrOa6oYcGtbmG6SASZ8TJ0UL6k8+PvT7pA1HMj081b2jtVmKrgNhrsgDKYDicjeIgRF/glOyKn1XfwP/BLQ1b5KbZjVExedfTjwVw7MeNWuH+R/4Ibsh7hYE+RTZE1Zk4/HZGzGqi7O7XLK4qZCWgOFzEyCAt8dlC67i3wcRbyun/3fptBOY8uAv0W4tHOTomxHbptNpc6nYCTvTxi1uq5jbf0kU6wAyGN4ZZHA2cSQDcRboVr1thUyIaQZmxc0jpbjdcy76MqrjmL2tEzADpj0C3wYUn9j8F2xoi2XIb31B5CwXXYft9htzICXOEObLrO4wTNra24LmaH0bBt31rSP8Mn/APQW5hezAYBlDC6Qc/dEki0gFxgHS+qy6N7Gv/fZn1P9Y/BKs91Ou0kZxYnXCgmJsJBE+KFeOjF/k8vOyGkXqkeD3k+Vh6KkdmMDiGVapjTey+NiTzWp+iDhmA6FkRz0UbaEGQSTxmD/AEXoo8mzMypsgOO8Xu/ecTwTH7JaCbuBPAuj1m62DTMXb6m3yMKN1J5sWtNtA6OfT5JqhvLsyP7ImCZPHXW/50Uz8GJ0LhGkkgG3AwrzaJ0yt/6hn0I+asjCGPYkxz+IspohvLsyaOHc1wcwwbWLIFuEzcK9htqYmk7Mx4adLAR6HRSUsMGkiHA+cfFK/DNnU8tCddeFvFNFQ3kLV2/jXvBOLrzEAiq5oA8BAUdXaOJqGTXqP/fJP+kkj5p/clotMH7Nkhw5dG9fkA2dZ5KeOPRfJLsgp5iS4tpv6mhRJv8A5NVG/DNcPYAIjSm1oPkAr1SkQN4W4k/yIhOdVpkSXARYb0/M3TxxL5J9mY/CfmQr2HqOZAGUc81Gi5p5e00yPJTHKRINuYe0fBLTGkO8bT67v3p449DyT7I8pJE5L6xSpgeMBoClo4ctIvIkaATe5jipm0idMpj83sUhPunnJiJPhuynjj0Xyz7YrWuNg58kXAJHX3TKSphgABvA63Lr+RMFIWgA3jgbCYmbxE+iYaVK0kaWa4MzczaZHomqXoOcn7Y/MZs48BBPX5ohwN3ltubRfzFk/vIAAE9YEA8LgxCqVWVJkg8ZAbI8lsxZo0sXUZBzNLhYZqdBx5wC5hPVaOH2jiN1wDCRZrhhqTpk23u7voeeiwhXaBcS7qx7YtYQTaDySd4CPdtyzui0zBGnxWNV0bU32dCe0VRxDXU6D94Eh+HpHfA9q7QA6Jv+KoVcbTqGe5oNc1xeC2jlhxjMQGkC5GhkWWNSxQzAlrHNNiGmoI68SPT7lOcXSBOZvC13k6W3gDPDkmi6Hkl2dLgO0dTCsmg2kwAAGGmzSZgNLjxHCfirP/iDiotUZE8GNJE9IdouWw1ek6Q4gCLE96Lm54TPFPDgYAdm8ZmOQ5acYU1iXyS7Omf2/wAS6d9o42a0E+EtKrt7cYg3FbQ6ZWxfhBA9Vi1aIBIdLYElkQRPHSQjDvYBGY8bkR8SVdI9E3l2dHU7YYtwBL26zZrR4XA/PVQ/3xxc2f8ACnHqWlYQpB7jdxFt6Rp/FdSVmRujOIEguGbytcK6R6G8uzZqdqMQWgB5JkTcDrrlk+qjobbqXio9sSZNV95+Z/PVYWZ5BMS61iJ89QU6hXqOMFkgxdpsLaEEpqhszombbqESHvMDLPekz0In5KGptus4AOdpycRE8iVkVMUQ7Kc5ESXC50sIm/JN79uaf1gJGuR3lMz8kpDZmr+nu+s7U8XnjzGqFSbiCRJn+Kn4cboSkSzCwhqZd0A3MGLxyIOisuJi+YmeBBj04KrUwD7bxbzAho58BqgYF0jecL8Cb+llowSPxOUjM7XxBNtNY0Uv6aXglgmOsctYIhVK+HDRvZgebjT8BreFUqUgSN6TaDLR/RAaDdpFph7b8s510iSU6ptJhMOYQD9oa9TKqMwdQiS4wOIyu+MJ8ZtCDa892P6FAS08cyZBE6aOPCFY/SHEDKxpnqR6WUGHMycjDH2gbXvAKlFadMgEaRJ8xm80BIcVMNc3e1y6joZty5JaVJgMlrR4jTrN1Blc8y2oAOWST8XShohxGe/KGyfIm38kBMddbdGy09CYPDqlfiaYEFzSZE2/PySSNCHDqIE9CcyWlXBboXcxM8OIv6oUko1mRq0cYBIMczZMqYum6cpNojddx4zBt1VajiSwktDhm5scQDzAjRNZtOJBaDHR7RJ0sT8EBYq0TLS0ub0dTkE9I1F9YUrGOY0gBpOtmmehFrKudrlgGSnrqWkGPjfwSUdsn3qbxNogR4gyCg4LD8PF4jXUAg8DcFLXw4gbpiJuCB5EN+aZ/bwOmXwMTpaL+Vym1dt5rPNQC4DcoLT1MSfIIOB1RsOs3dIEQ13qSAR8EU8U0+0wgcRAd8bR/NMZjm8Drypi3Makj09E1uNMbtVt/wDlwRF7AISyzRrg3yH+nK5HonupNcNXAzIzA/ASB5SmUdo5myS1+XV2VzSLcQTfyIlWX4jdOWnGm86D8AAfmhSm3AyYlw65WjzskOGDPbzu10YSDyB3bfzV2jTbAzUwZ1IZr6iE7MGEAA2jRugvqUFFalSZGo4ESACL2HsyFVfs+kCCXOkcmvdHgYWlXrPabsIaNCX/ABgt++VZ7skDQiB7zhr4eXPVQtGLWwbZB7wEEzvNIM6w4uIThhC07pqQeIY4tJ0zWdrrpzK08Zho1aXeo8gSbqg1rmE5KbxPu316ydFTLVE+Rwv3jSYgC7XcOBffwIT21AT7ZaTEhxtpIg3HDgoaNeoPcc4mcwcGg30Ghzeqgr54/ZDwFOIvx/IQtmiysXkZSP3Yufj4pW4YGSGgTOhv4Gx+ayTjXDdLDMixb52I1UzajybMeBOYboJteJ5enirQ2RaNfPIa544WdY9CYTS8gAAnW0RPDwt+ChqGoY9qOrRHPqE6hVqudekf3mhuUnnoCPI8FCD8zDfM49ZH3ulCf3zxrSYeuQ/G6EBgjG1T7pdwloBHkQYTqrqjiPabGolswPsu8lMcUS6M8DkAbDob36wU5m0XzBbmggF3dCQON45cbIUqvc4C4nwE+sWVesKZIzM9JHLhK13bXk5WsiObyZjpBKH1hmDg6LyWhzCT1h3DyQGZTexlsrxa+uv4K015cMzS0OGgLQD5m5P81bIpuvlPk3P5jLooHPIO69kcqmcHwEtACArue8EtcwacJA87q0KOZt2XtN7eAk3T6gdOZrDm4ZahLR/lcLeoRQqVpuCLmDAd4CLgjyJQFGvsvkXeHKeBIEhOpYDEAbpNtJfmA8GnRaLhigCTkLf3Q0/6QDxFlPvwA7IXmw3gD958tUFFSj+kj2iAOUgT5O+afSbUucs9czCR8An47C1t2XsZHCadxrG/eFOMO+m2XcBZwNjOkgD70KQPFeQbW1zMH9Ap2VXwQ8cZ0D7+Gb7lWbUc/ebBNgd4gAeonyRUxFQCe7Do0cKh5c4n4oQe4OuQxvKO7aLecweqrYmpVIhtIHqRAHSWgDXr5KzSxziwDK5pi+d0g8rkkwrFHEMLYkA8QwtJPM7pkeiFKuEFSBnpX1EjOBbUD866IfiXXh7GmdBDbjmIBAVkVg0nICSdW5iT4xx/kj+03NkVM45DLNosI+9AV6b6oO93bp5gGfM/ijEPebimxvjk/wBxC0amIDw0te7L9Vwyk9IdEqLG5DBaw1OjSBqY4S7XlbwUDRjso1swc1wd/CQJvaDAnmrb6rveaSYFnUw74jgrNN1KmAHUy10W3Wl/8WYn5KXCPpVQQ41GGx3i+/UFoPPigSKffvIGmmndm0cpaY/klOIJddrTa5gzzmMojlZTupNzEhxqNGsPqSOgDmgEpMTUZllpLTyBGa97gxl+PmligAyX7tzsxs4b4HPq3wKhrvPFrmQc0sL2+gi4UuGxAg75lsWOUOcXG2VodJgXuItqoa+0w5vthpHBz6jSRMaafPVLQY5mdwM0w88M4ynT7ME/BOAyMtT7sk6d7lv5mCNLKfZuSZJdBEhzYcJtGuXMI6qbEU212H9ZWcQTOanRLTxgN7ywjkeSlotcGbjNoVABLIBMEl4JHhoNYKnrbTqNYGtAHNxMOMRyIbHhHtIweEogzA0mG0qZJPC/ewBMzxUoY0EbomRq1riBxJ1hXgnJTdjKrwMzdfZfmmDJki8dOkJtNz2gAgRJg+yJ4OkEz8Fd/RjRcC0tAJ0lg8Y0b96bnfM915y1o8Q43+KpCkNoOIh2YOI9ppPHmDBHkrDMVVa0ZQQZuReRzIc+3km4uo/Plytc2DYgx0OZg+RKp4jaFWmSXNAERlh/qCTb0Qzf5Nj9O+0R0Ex/3pFz52+T7o4aM6dULGyFlqnS705WFhjS9Z3W+VuU/FLV2flucjIs42J8d6CeFp/BIhavmjdcWD8IG7zarX8j3cHyyvbKjpYRzjJDDcQWh7Y8Y468ShCv0Z9iYk90RIBvY94Wk8DAcI9E1+0SbNYD41APIZb/ACQhFyHwMr1XloOSx1aCTA43J18lnYqvUcbU4blFpe4DqZPwSoTWxdD8PtU0wP1cEWO+QP8Apmyv0O0RyiXakSRmEDrlAkfJIhYfDoqZfO0oaTcAkHO05uMZvspMN2jOYtaWuJtvOIB8yOfVKhaobM0TiqrgZpMJjXMDA6WsqVXaVQA5KdPPwcbx0tr4koQiVlbaI6e1HXzOLTxc1zJGYSBZsn0VeriabgAX1Ha3JzeosUIVoy2Or0dIaXRaWlwM/Wyzfh+KqU8XUYSC0fvGmQSOUg29EIVSI2S1qo1pl9I8QN8X8wYT6OKe676jpEkFwiekCUqEqibE7qlV1gwOHDMeotlImPxQ7CVjDoawj7fyIIgx4JUKWboqYjD1i7K4tJbeHVL87EmVWq7IeN4NvxvqOBBQhWjJXbRqZhmZmg2gXHhC0KDahPF4iwqAkjwJuEIVqjK5LR2Xo69J3Ea6craeKmds57RvtJmYLBIuOMOPwQhZs6qKK1HZ1Smdxr8s3DM4g/ul3wS1Q9jpcBvW3qNx1tJ4ddEIURJRpWWmEuEd7zPs1IB46AW9VA4mQ1jyTOopmRPM5QfmlQtGSwM9pJqAEi7afjIA3vkkq4prARkcAYJlgePGQZ+CVChSI1qPBg/hI+GZCEKmLP/Z"/>
          <p:cNvSpPr>
            <a:spLocks noChangeAspect="1" noChangeArrowheads="1"/>
          </p:cNvSpPr>
          <p:nvPr/>
        </p:nvSpPr>
        <p:spPr bwMode="auto">
          <a:xfrm>
            <a:off x="0" y="-847725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AutoShape 12" descr="data:image/jpeg;base64,/9j/4AAQSkZJRgABAQAAAQABAAD/2wCEAAkGBhQQEBQUEhQWFBUUFRQUFRUWFBQXFhUVFRUVFBUUFBUXHiYeFxkjGRcVIC8gIygpLCwsFR4xNTAqNSYrLCkBCQoKDgwOGg8PGikkHCQsLCwsLCksLCwsLCksKSwsLCksLCwsLCwsLCwsLCksLCwsLCwsKSwsLCksKSwsLCwsLP/AABEIALgBEwMBIgACEQEDEQH/xAAcAAABBQEBAQAAAAAAAAAAAAAAAQIDBAUGBwj/xABIEAABAwIDBQUEBgcGBAcAAAABAAIRAyEEEjEFIkFRYQYTcYGRMkKhsQdSYsHR8BQjM3KS4fEVFkOCotJTY5OyFzREVHODwv/EABkBAQEBAQEBAAAAAAAAAAAAAAABAgMEBf/EACURAAICAgICAgMAAwAAAAAAAAABAhEDEiFREzEiQWGhwTJxgf/aAAwDAQACEQMRAD8A9dhF0oQV2PHQgKckShCoEFLKSUA2EQglIVTLFlEqNKCrRmySU0oCCEKEoLkkJYQgmZKHJUuVBTAOTsyO7R3aGqY4PTs6jypwaobVjs6XOkyoyqFFD04PTISgJQH5kZkgQoaFlEpsozJRB0olMlJKtEsdmSZ0xEK0B8p0qKUuZKJZLKFHmQpRbIJSSjKlAQwEpQUZUZUKOCE2EoCFAtR3acAlhLFDO7S92nQlASxqhndI7tSQiEsaojDEZFJlRCWXUjypwCdCEFCpU2EsIUVKmwlhQo5JCIQgCEichAMKQlSWRlCtkogKRT92EZArsY1ZBCVTZAjImw1IUinyI7tLLqQgJcql7tGRSxqMyIUmVCWXUqIlEolDIoShIhCjksJspZUKOQklLKFFShNlLKAVKklEqFHISShAKkhKiVQEIRKVQAhEolAKhJKWUAQlhJKJVAqEkpraoJIHCx8YlQD0Jpcmh0oB8olNQAgHISBKgESoSIBUIQgKcpUzMllaOdj0JoKVCjkJElR0AnkCfgoByVRYY7jf3W6eAUioHJUxKhRyWU1CgsclTUqFFlEpEIUdKJTUIQdKJTUqAWUZkkIKFHSiUio08e1jKhcbMNUugEkBrnO05xwQFirjWte1jjDnzlEaxEx4SPUKpSxkVXtj2qguBpFJplx8vkuT2r2g76rRqgBrWtfqRIaXMknM3dkRz48k/C4hxcbls5bbpJ3XAugATuj5a8I2Q7ibJ4Cy9qVqZota6Ye5gaBrYg2joCtGjVzCUKSISSiVQKlTZRKoFSpsolAOQklChCjlSgJuZLmWjnwOQXRxXMfSRj30dmV303upvHd5XNcWuE1aYMEX0n4rwmptjEYgTWrVarWG3eVHPDS7kHG0hp05KM2o2rPobbPbDCYN7WYis2m5zczRle6WyRO408QVUxnbDC1cLUNKs12anUyyHtmzm7uZokzNuJEL53xk2POb/wA/zqlwTSKtInRz2R13w0/GVm2zajGrO+2p27xdOu9lPEvDGvc0CKdoJGUEgkgc1Xf9IWO/9y/0p/7Vj4ys19SsY1q1XNJEHKXuI+CzKjCCQReYhcLbZrhHQ4n6RseDbFP05U/9q7Xsr2txVTDMe+qXuJfOZrDYOIHBeNUQ5zwLkkxHXz04rquydRxxNJgLsgc4loJy+y43borO4r2dFKK4o9M2b27rudXD20yKdbuxuuBIyzJ3tV2Ox8ea9IVIiS4QLixI+5eT9r8DSZh6lTu2Nfnbv5QCQXASTxm68+G2qzCQytUY0GwbUc0DjYA81cEnkfsmZRUbSPqVC8m2Pt/EChSIrVP2dOd9xk5QSTJN7o212wxVOi94rvBaJHsi9oGi9fjdWeJZYt0etJV5HsL6UsVWr06ZDIe6CcsmIm3ou7b2ieAQ4NzFpykAiCLSReQDFrLyvLFcM9Xjf0dChecY/tNtOk5oBoPDjlBFMDeM2gkRosXbPbjabf1dZrWMqS3M2nDoiSWva4wUWWL9E8bPYUmZfPuJ7U1wRGIrCx/xqg+9Z2N23UrOJe8v4Avhzo5ZjvcTxW07VhRt0fSgcsDtBtmrRfFOi90AHP8ArMkRezBwPVeE4XbtWm4FlQtOkiJg8F1fZjHvxDarqr3VHZmQS4kjdOnLQLMpa+0dI4tvTO1f2yxP/CYLT+zrG3PULm9q13VXveZpF5BMMdGaIcWhw4m/GJU+MxWIaWClXrNc9+WO9cB7JN4vw+adjdqEUG08VVL6klzSXOeQC5gs4fZnVY8sV7Qlin3/AAxBgnk/tSRGhps6X0/MqR2z6p0rEf8A101HtSlWpFjqDHGnVAIdAcS45jA4jdAMEc1Sw+2arHZatLKANBLSCbj2ibfiuynjaOemRff7NzBYaoyoHmo52UkgBjRB924vY3XV0u0eLA9hp6mjVudLw6JJXI7M7SFhLG4WpVDRP6t4MC0HdB0IC6/ZX0g0ahcx9OuwwXEPptAIlrfrSbkcFm4t8Glulz/GXNmbYxFSoA+nEuAc4MrANHGQXRwK6VZewcYyp3hYSRnm8zcuiZWstpnN++REJyEslDUJ6EsUNQnQhLFGZKVRylzLRxPP/pN26DmwmUz+rfmnd0cQMvOY9F5w3DANLcrbkO04jNFo6ldb9Jrw3GvcSP2dO0x7q4N+3wD7I/i/kuyUK5Ob3b4NB+CaGNBaDZztBqSW6R9keieyg0GmQ0bhB0GmfNa1uKy6naOQBlFhHtdSeXVNPaIERk/1fyU+BdchexVVpLXZfbIECCdDxVl1IF+aBrMdR1jwXN4jH5zIkQZAnSwFvQ+q0qO32gXDvgotH7NSjNJUaFLChr8+VvEi0XPWOpWhsLGU8JV7xzMwDXNAaGg7wiTP5uVk09rsPB3oPxT62La5pA+XVWUMbRhSyJnW9pcS2rs41WsyBzmZRocuYRN45rzsRJmNV2G2nYepsqmyjVqnEDu+8pOJ7swSTlDhAixEHiVzOEwDmgZmX19066L5vjcE/wDZ9fHmimmekbHw7ThqW6P2TOH2Wrn+34DaDQ0RLzN3XygRx6rrNnCmcOzKGOLabBAyneDRYxxlcz9ItBopU4AB3ufNq8+OUlNcs9WTNjlB/Bevwcx2RxbhjKN/e5fZK9R/th3FrTrzHEErzXsvsh7cVRc6wzgGHNkZmui2ugdfou8IJGvPgOcL1Timzz41aK209tVHYui0GG56TogG5cWkyROhIXUVaDS+nYy3vC0g6SLzz1XC7QpkY6jBOtH/AL50XoBNx1ngLafivJJJMrMrG7Bp4l9QPAJyMY1zmtcW6uJE8brktp/R6aNJ1VlbOBcNNPLIJA1zHny4LvcHPe1b8WcPsBVO0bz+hvLY0ZGvF4Vx5pQfDMSgpcM5DaHY3EhgbkaSYIh7OF+JHBXOyezX0mVmPpkOa+nIibZXGZHiF2Dnv7ynobP523GqtgHnv8VbV7ND/wAsc/FdHlaQhwc12pBFOnukHvRwOmU/BblVgcd9oN/eaDx6qDtc/wDV0RB/aAcD7vitov3uMeB5rKyG2zEp13OZhmw32mEXPCk/os3a2yxVrPJJB3RaCIFNhBuOqu4H/wBNc6t5f8F/RazMC1xeS2TmbxI9ymOFv6LpCUYT+S4OWSLa+Jh9laPd4mo3WKQM2GrhwWjtgzVpi/7Kp/30fwTMFhwzHVQ2w7lnXiE7abwK1OdO6fED7VPgSkalk+JE9Y3I6PsWYa+PrNHwK6wFcn2LILakGRmbHDgbQfFdTTdYL1pVwcZtN2iSUspsolUwOlEqhW2jlr06X121HTJ90sHh73wHNXpVA6UJqFAZMpVFmS5l0OB5x9MfZjvKbcWwXZDKvVhO4/yJj/MOS8YqNhfVWKw7arHU3gOY9pa5p0LSIIXifbv6OTgyalPM6gTYgAuYT7tQ/J3HxR8nSLo89Sq6/BNH1r9W201gHn8ClZgGkxv8NA08J4kLk5JHVFEJVrN2GDYGpPLuZ+T0lfYop+08g6waT2nylUloywVKKpBs4+pUwww5Kehs0vMNHxhLBDRxlSwDnDzUzdp1R75gcYHzhSjYr8wBAk8JCc/ZDgNDfqOCbIULQ29WaZD788oHyCtbQ7QVMUGtqkENkAiZvEkjjpyVVmyCeB9RwunV9mOpjeBAniR1EfNT4sejtdmUspotJ9qu1wIj2RSqQQ7lvFb7Wttrw5e9rw6Lh9g7ea0Np1JEew8G7TBDSR0n4aLq8Gd1xNR1SW7hloDXSYduiHDSx5LjPG2+DvizRgqaMTa9UjaVEAnWhy+v/Jd03Eu+sf8AT+CxKOEpzmqA1KgIIqS1pGW7QBBiDrzHLVSU3VAw/rJfIh2VuUC2YFnE8jI10K6xjGvlE8WfySlcJUizR2s9tesBB3qeo/5beqj2/tB5ouplrQT3ekmJLXC08iFVdQfE5mZ3E53FljoGw0G0C2p4I2lSltriBIsHF3GDMQDwPJcXgTlwuD3wzRjiSl/lX7NvY2PdXruGUDI1rZEkPOUEnoGlxGpuQm4Kq8YvEMLQG2cTJmcrGgARp7U+SyuxWBxDcUwgtEh4MOcAdw3PDUSt3aufMaoIzd1le8AETnN8wBDnRlsQplwV6OOPLZk9tcSKdOhaQarQI/dJC1htJk+9y0HPoVFX7N1NpCAAGUXgteHCS6ALtOgykmxKp0sDWecraYdULyAwPEwATJcQBzt0XOOHjn2dvJEe17C3C6e02BlP/AqdLpTWGepBA3x0/wAOmm19nVaD2Mewg0Whw3m/rNwsAHI7x1gbpUTqDs8x+0hxuCGbrW5XHnu8JHVVYnZuOaMXZTw2JP6dWh3+FT4z9VXjR76sMxO7TdpH12fgm7MpOpVHViHfrGtYGgDO0zqRPs214SFNjKhfUBaH7jXMNtTmBkEG43TcKpTjK0v+llkhNU0jpuytAUmPAMgkOM8LLo6Gi81wjIrte4HM0RmvZpPA+K7PY23mVTkbOkjNIdcEgGSSTuunlu816U5PlnjkknSNtEJuZVdq44UqL3GTAiBEkkgCJ8VoyQV//N0P/hxHxfhlqQvMsPhXGsK81DUytENLYkCQ3m5ocGjrK9A2bjTUYJa5hEBwdHtAXgg7wniqyJ2XEJM6FCnk39+a/wBj+FDe3db7H8K5WoeA+Xy58EvD5G/4r2ao+XvLs6odvK1rs/hH4pmL7X1atN9N2XK9rmHdizgWmDwMFc1Sb9YCPEgzHJwMoFRrhwMa3aT66nwTVdF3l2cdjMPVGdwZDWOLScovEtLoN49YnVZzcUeTT4tafmF6CXhwERfgSPvsVwuOwBp1HtGjXED1t8IXnyY0uT3YcrnaoaMaRO6y/wBhnwtZNbiiinReJgaiNJ9DwTf0dw4LmeiiRuIPE/norlDGDwVWhhKky1pMXsJgcyo+7M3ifEKBxs3aL5Njr19VNXtFzImb8CsKm1w/qrtLEOPtfNDOrLkmbE+pTKwJ4k+JKGkmQG+chP7sgDieU6efFLRNWURYrb2btV1PQ+WoPiFnfoxPD5LQwmBJEcdFbRKZ0+z9rtqxO6RqLQfMrTBXM4TZVTlKl2nVxIpBtFwBBIJsXRaA2dOKJ36Di17Ogq1Wtu4wOGvU2VZ+JD7Ax7Lhf3SYB+I9V5xW2fiCczgXEnUwSSDzOqj/AEevT3ixwjjlB+5dKa+jFp/Z7P2bxwp4hjXA3JYTcEZwWTHiV0HaTsyXtmgN5suygRMlogwL6PNr3K8M2Vt+sSGteJEOhwdq05hGU68V3mwfpIxIdRbUbTexuVodL4GVpAcesTfUrnP5G4fHg7/Y2y3U2lneupRWY9ji2M0sa0MN4IzAiP6DH2K8txJM7wFcyOYY+4CqVPpNpPygEMcHm4eS1xc0vFxYAG5/d6KrsXtVTbWFQZHyagLe8Amzg6A4aC+qiTLaLW0tpPrOa6oYcGtbmG6SASZ8TJ0UL6k8+PvT7pA1HMj081b2jtVmKrgNhrsgDKYDicjeIgRF/glOyKn1XfwP/BLQ1b5KbZjVExedfTjwVw7MeNWuH+R/4Ibsh7hYE+RTZE1Zk4/HZGzGqi7O7XLK4qZCWgOFzEyCAt8dlC67i3wcRbyun/3fptBOY8uAv0W4tHOTomxHbptNpc6nYCTvTxi1uq5jbf0kU6wAyGN4ZZHA2cSQDcRboVr1thUyIaQZmxc0jpbjdcy76MqrjmL2tEzADpj0C3wYUn9j8F2xoi2XIb31B5CwXXYft9htzICXOEObLrO4wTNra24LmaH0bBt31rSP8Mn/APQW5hezAYBlDC6Qc/dEki0gFxgHS+qy6N7Gv/fZn1P9Y/BKs91Ou0kZxYnXCgmJsJBE+KFeOjF/k8vOyGkXqkeD3k+Vh6KkdmMDiGVapjTey+NiTzWp+iDhmA6FkRz0UbaEGQSTxmD/AEXoo8mzMypsgOO8Xu/ecTwTH7JaCbuBPAuj1m62DTMXb6m3yMKN1J5sWtNtA6OfT5JqhvLsyP7ImCZPHXW/50Uz8GJ0LhGkkgG3AwrzaJ0yt/6hn0I+asjCGPYkxz+IspohvLsyaOHc1wcwwbWLIFuEzcK9htqYmk7Mx4adLAR6HRSUsMGkiHA+cfFK/DNnU8tCddeFvFNFQ3kLV2/jXvBOLrzEAiq5oA8BAUdXaOJqGTXqP/fJP+kkj5p/clotMH7Nkhw5dG9fkA2dZ5KeOPRfJLsgp5iS4tpv6mhRJv8A5NVG/DNcPYAIjSm1oPkAr1SkQN4W4k/yIhOdVpkSXARYb0/M3TxxL5J9mY/CfmQr2HqOZAGUc81Gi5p5e00yPJTHKRINuYe0fBLTGkO8bT67v3p449DyT7I8pJE5L6xSpgeMBoClo4ctIvIkaATe5jipm0idMpj83sUhPunnJiJPhuynjj0Xyz7YrWuNg58kXAJHX3TKSphgABvA63Lr+RMFIWgA3jgbCYmbxE+iYaVK0kaWa4MzczaZHomqXoOcn7Y/MZs48BBPX5ohwN3ltubRfzFk/vIAAE9YEA8LgxCqVWVJkg8ZAbI8lsxZo0sXUZBzNLhYZqdBx5wC5hPVaOH2jiN1wDCRZrhhqTpk23u7voeeiwhXaBcS7qx7YtYQTaDySd4CPdtyzui0zBGnxWNV0bU32dCe0VRxDXU6D94Eh+HpHfA9q7QA6Jv+KoVcbTqGe5oNc1xeC2jlhxjMQGkC5GhkWWNSxQzAlrHNNiGmoI68SPT7lOcXSBOZvC13k6W3gDPDkmi6Hkl2dLgO0dTCsmg2kwAAGGmzSZgNLjxHCfirP/iDiotUZE8GNJE9IdouWw1ek6Q4gCLE96Lm54TPFPDgYAdm8ZmOQ5acYU1iXyS7Omf2/wAS6d9o42a0E+EtKrt7cYg3FbQ6ZWxfhBA9Vi1aIBIdLYElkQRPHSQjDvYBGY8bkR8SVdI9E3l2dHU7YYtwBL26zZrR4XA/PVQ/3xxc2f8ACnHqWlYQpB7jdxFt6Rp/FdSVmRujOIEguGbytcK6R6G8uzZqdqMQWgB5JkTcDrrlk+qjobbqXio9sSZNV95+Z/PVYWZ5BMS61iJ89QU6hXqOMFkgxdpsLaEEpqhszombbqESHvMDLPekz0In5KGptus4AOdpycRE8iVkVMUQ7Kc5ESXC50sIm/JN79uaf1gJGuR3lMz8kpDZmr+nu+s7U8XnjzGqFSbiCRJn+Kn4cboSkSzCwhqZd0A3MGLxyIOisuJi+YmeBBj04KrUwD7bxbzAho58BqgYF0jecL8Cb+llowSPxOUjM7XxBNtNY0Uv6aXglgmOsctYIhVK+HDRvZgebjT8BreFUqUgSN6TaDLR/RAaDdpFph7b8s510iSU6ptJhMOYQD9oa9TKqMwdQiS4wOIyu+MJ8ZtCDa892P6FAS08cyZBE6aOPCFY/SHEDKxpnqR6WUGHMycjDH2gbXvAKlFadMgEaRJ8xm80BIcVMNc3e1y6joZty5JaVJgMlrR4jTrN1Blc8y2oAOWST8XShohxGe/KGyfIm38kBMddbdGy09CYPDqlfiaYEFzSZE2/PySSNCHDqIE9CcyWlXBboXcxM8OIv6oUko1mRq0cYBIMczZMqYum6cpNojddx4zBt1VajiSwktDhm5scQDzAjRNZtOJBaDHR7RJ0sT8EBYq0TLS0ub0dTkE9I1F9YUrGOY0gBpOtmmehFrKudrlgGSnrqWkGPjfwSUdsn3qbxNogR4gyCg4LD8PF4jXUAg8DcFLXw4gbpiJuCB5EN+aZ/bwOmXwMTpaL+Vym1dt5rPNQC4DcoLT1MSfIIOB1RsOs3dIEQ13qSAR8EU8U0+0wgcRAd8bR/NMZjm8Drypi3Makj09E1uNMbtVt/wDlwRF7AISyzRrg3yH+nK5HonupNcNXAzIzA/ASB5SmUdo5myS1+XV2VzSLcQTfyIlWX4jdOWnGm86D8AAfmhSm3AyYlw65WjzskOGDPbzu10YSDyB3bfzV2jTbAzUwZ1IZr6iE7MGEAA2jRugvqUFFalSZGo4ESACL2HsyFVfs+kCCXOkcmvdHgYWlXrPabsIaNCX/ABgt++VZ7skDQiB7zhr4eXPVQtGLWwbZB7wEEzvNIM6w4uIThhC07pqQeIY4tJ0zWdrrpzK08Zho1aXeo8gSbqg1rmE5KbxPu316ydFTLVE+Rwv3jSYgC7XcOBffwIT21AT7ZaTEhxtpIg3HDgoaNeoPcc4mcwcGg30Ghzeqgr54/ZDwFOIvx/IQtmiysXkZSP3Yufj4pW4YGSGgTOhv4Gx+ayTjXDdLDMixb52I1UzajybMeBOYboJteJ5enirQ2RaNfPIa544WdY9CYTS8gAAnW0RPDwt+ChqGoY9qOrRHPqE6hVqudekf3mhuUnnoCPI8FCD8zDfM49ZH3ulCf3zxrSYeuQ/G6EBgjG1T7pdwloBHkQYTqrqjiPabGolswPsu8lMcUS6M8DkAbDob36wU5m0XzBbmggF3dCQON45cbIUqvc4C4nwE+sWVesKZIzM9JHLhK13bXk5WsiObyZjpBKH1hmDg6LyWhzCT1h3DyQGZTexlsrxa+uv4K015cMzS0OGgLQD5m5P81bIpuvlPk3P5jLooHPIO69kcqmcHwEtACArue8EtcwacJA87q0KOZt2XtN7eAk3T6gdOZrDm4ZahLR/lcLeoRQqVpuCLmDAd4CLgjyJQFGvsvkXeHKeBIEhOpYDEAbpNtJfmA8GnRaLhigCTkLf3Q0/6QDxFlPvwA7IXmw3gD958tUFFSj+kj2iAOUgT5O+afSbUucs9czCR8An47C1t2XsZHCadxrG/eFOMO+m2XcBZwNjOkgD70KQPFeQbW1zMH9Ap2VXwQ8cZ0D7+Gb7lWbUc/ebBNgd4gAeonyRUxFQCe7Do0cKh5c4n4oQe4OuQxvKO7aLecweqrYmpVIhtIHqRAHSWgDXr5KzSxziwDK5pi+d0g8rkkwrFHEMLYkA8QwtJPM7pkeiFKuEFSBnpX1EjOBbUD866IfiXXh7GmdBDbjmIBAVkVg0nICSdW5iT4xx/kj+03NkVM45DLNosI+9AV6b6oO93bp5gGfM/ijEPebimxvjk/wBxC0amIDw0te7L9Vwyk9IdEqLG5DBaw1OjSBqY4S7XlbwUDRjso1swc1wd/CQJvaDAnmrb6rveaSYFnUw74jgrNN1KmAHUy10W3Wl/8WYn5KXCPpVQQ41GGx3i+/UFoPPigSKffvIGmmndm0cpaY/klOIJddrTa5gzzmMojlZTupNzEhxqNGsPqSOgDmgEpMTUZllpLTyBGa97gxl+PmligAyX7tzsxs4b4HPq3wKhrvPFrmQc0sL2+gi4UuGxAg75lsWOUOcXG2VodJgXuItqoa+0w5vthpHBz6jSRMaafPVLQY5mdwM0w88M4ynT7ME/BOAyMtT7sk6d7lv5mCNLKfZuSZJdBEhzYcJtGuXMI6qbEU212H9ZWcQTOanRLTxgN7ywjkeSlotcGbjNoVABLIBMEl4JHhoNYKnrbTqNYGtAHNxMOMRyIbHhHtIweEogzA0mG0qZJPC/ewBMzxUoY0EbomRq1riBxJ1hXgnJTdjKrwMzdfZfmmDJki8dOkJtNz2gAgRJg+yJ4OkEz8Fd/RjRcC0tAJ0lg8Y0b96bnfM915y1o8Q43+KpCkNoOIh2YOI9ppPHmDBHkrDMVVa0ZQQZuReRzIc+3km4uo/Plytc2DYgx0OZg+RKp4jaFWmSXNAERlh/qCTb0Qzf5Nj9O+0R0Ex/3pFz52+T7o4aM6dULGyFlqnS705WFhjS9Z3W+VuU/FLV2flucjIs42J8d6CeFp/BIhavmjdcWD8IG7zarX8j3cHyyvbKjpYRzjJDDcQWh7Y8Y468ShCv0Z9iYk90RIBvY94Wk8DAcI9E1+0SbNYD41APIZb/ACQhFyHwMr1XloOSx1aCTA43J18lnYqvUcbU4blFpe4DqZPwSoTWxdD8PtU0wP1cEWO+QP8Apmyv0O0RyiXakSRmEDrlAkfJIhYfDoqZfO0oaTcAkHO05uMZvspMN2jOYtaWuJtvOIB8yOfVKhaobM0TiqrgZpMJjXMDA6WsqVXaVQA5KdPPwcbx0tr4koQiVlbaI6e1HXzOLTxc1zJGYSBZsn0VeriabgAX1Ha3JzeosUIVoy2Or0dIaXRaWlwM/Wyzfh+KqU8XUYSC0fvGmQSOUg29EIVSI2S1qo1pl9I8QN8X8wYT6OKe676jpEkFwiekCUqEqibE7qlV1gwOHDMeotlImPxQ7CVjDoawj7fyIIgx4JUKWboqYjD1i7K4tJbeHVL87EmVWq7IeN4NvxvqOBBQhWjJXbRqZhmZmg2gXHhC0KDahPF4iwqAkjwJuEIVqjK5LR2Xo69J3Ea6craeKmds57RvtJmYLBIuOMOPwQhZs6qKK1HZ1Smdxr8s3DM4g/ul3wS1Q9jpcBvW3qNx1tJ4ddEIURJRpWWmEuEd7zPs1IB46AW9VA4mQ1jyTOopmRPM5QfmlQtGSwM9pJqAEi7afjIA3vkkq4prARkcAYJlgePGQZ+CVChSI1qPBg/hI+GZCEKmLP/Z"/>
          <p:cNvSpPr>
            <a:spLocks noChangeAspect="1" noChangeArrowheads="1"/>
          </p:cNvSpPr>
          <p:nvPr/>
        </p:nvSpPr>
        <p:spPr bwMode="auto">
          <a:xfrm>
            <a:off x="0" y="-847725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O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2000" y="2883877"/>
            <a:ext cx="3032000" cy="23702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 txBox="1">
            <a:spLocks/>
          </p:cNvSpPr>
          <p:nvPr/>
        </p:nvSpPr>
        <p:spPr bwMode="auto">
          <a:xfrm>
            <a:off x="8408988" y="6494463"/>
            <a:ext cx="4524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8E5792AC-6F1C-4CB5-AEBC-E6A931431B6E}" type="slidenum">
              <a:rPr lang="fr-FR"/>
              <a:pPr/>
              <a:t>6</a:t>
            </a:fld>
            <a:endParaRPr lang="fr-FR"/>
          </a:p>
        </p:txBody>
      </p:sp>
      <p:sp>
        <p:nvSpPr>
          <p:cNvPr id="18435" name="Footer Placeholder 4"/>
          <p:cNvSpPr txBox="1">
            <a:spLocks/>
          </p:cNvSpPr>
          <p:nvPr/>
        </p:nvSpPr>
        <p:spPr bwMode="auto">
          <a:xfrm>
            <a:off x="1590675" y="6505575"/>
            <a:ext cx="60198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sz="1100"/>
              <a:t>Copyright © WCO-OMD 2013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558925" y="131763"/>
            <a:ext cx="7585075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fr-BE" sz="3200" b="1" dirty="0" err="1">
                <a:solidFill>
                  <a:srgbClr val="0070C0"/>
                </a:solidFill>
              </a:rPr>
              <a:t>Strategic</a:t>
            </a:r>
            <a:r>
              <a:rPr lang="fr-BE" sz="3200" b="1" dirty="0">
                <a:solidFill>
                  <a:srgbClr val="0070C0"/>
                </a:solidFill>
              </a:rPr>
              <a:t> Planning - </a:t>
            </a:r>
            <a:r>
              <a:rPr lang="en-ZA" sz="3200" b="1" kern="0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+mj-cs"/>
              </a:rPr>
              <a:t>CLiKC! Platform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06500"/>
            <a:ext cx="817562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 txBox="1">
            <a:spLocks/>
          </p:cNvSpPr>
          <p:nvPr/>
        </p:nvSpPr>
        <p:spPr bwMode="auto">
          <a:xfrm>
            <a:off x="8408988" y="6494463"/>
            <a:ext cx="4524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3BD4DBB-BFA0-4566-BA60-33AE0F254C0B}" type="slidenum">
              <a:rPr lang="fr-FR"/>
              <a:pPr/>
              <a:t>7</a:t>
            </a:fld>
            <a:endParaRPr lang="fr-FR"/>
          </a:p>
        </p:txBody>
      </p:sp>
      <p:sp>
        <p:nvSpPr>
          <p:cNvPr id="19459" name="Footer Placeholder 4"/>
          <p:cNvSpPr txBox="1">
            <a:spLocks/>
          </p:cNvSpPr>
          <p:nvPr/>
        </p:nvSpPr>
        <p:spPr bwMode="auto">
          <a:xfrm>
            <a:off x="1590675" y="6505575"/>
            <a:ext cx="60198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sz="1100"/>
              <a:t>Copyright © WCO-OMD 2013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558925" y="131763"/>
            <a:ext cx="7585075" cy="585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BE" sz="3000" b="1" dirty="0">
                <a:solidFill>
                  <a:srgbClr val="0070C0"/>
                </a:solidFill>
                <a:latin typeface="+mj-lt"/>
              </a:rPr>
              <a:t>Performance </a:t>
            </a:r>
            <a:r>
              <a:rPr lang="fr-BE" sz="3000" b="1" dirty="0" err="1">
                <a:solidFill>
                  <a:srgbClr val="0070C0"/>
                </a:solidFill>
                <a:latin typeface="+mj-lt"/>
              </a:rPr>
              <a:t>Measurement</a:t>
            </a:r>
            <a:r>
              <a:rPr lang="fr-BE" sz="3000" b="1" dirty="0">
                <a:solidFill>
                  <a:srgbClr val="0070C0"/>
                </a:solidFill>
                <a:latin typeface="+mj-lt"/>
              </a:rPr>
              <a:t> - </a:t>
            </a:r>
            <a:r>
              <a:rPr lang="en-ZA" sz="3000" b="1" kern="0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+mj-cs"/>
              </a:rPr>
              <a:t>CLiKC! Platform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3" y="962025"/>
            <a:ext cx="852805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277&quot;&gt;&lt;property id=&quot;20148&quot; value=&quot;5&quot;/&gt;&lt;property id=&quot;20300&quot; value=&quot;Slide 13&quot;/&gt;&lt;property id=&quot;20307&quot; value=&quot;275&quot;/&gt;&lt;/object&gt;&lt;object type=&quot;3&quot; unique_id=&quot;10289&quot;&gt;&lt;property id=&quot;20148&quot; value=&quot;5&quot;/&gt;&lt;property id=&quot;20300&quot; value=&quot;Slide 1 - &amp;quot;Capacity Building&amp;quot;&quot;/&gt;&lt;property id=&quot;20307&quot; value=&quot;276&quot;/&gt;&lt;/object&gt;&lt;object type=&quot;3&quot; unique_id=&quot;10336&quot;&gt;&lt;property id=&quot;20148&quot; value=&quot;5&quot;/&gt;&lt;property id=&quot;20300&quot; value=&quot;Slide 2 - &amp;quot;Capacity Building  - The Journey&amp;quot;&quot;/&gt;&lt;property id=&quot;20307&quot; value=&quot;277&quot;/&gt;&lt;/object&gt;&lt;object type=&quot;3&quot; unique_id=&quot;10438&quot;&gt;&lt;property id=&quot;20148&quot; value=&quot;5&quot;/&gt;&lt;property id=&quot;20300&quot; value=&quot;Slide 11 - &amp;quot;Capacity Building – The 3 P’s&amp;quot;&quot;/&gt;&lt;property id=&quot;20307&quot; value=&quot;279&quot;/&gt;&lt;/object&gt;&lt;object type=&quot;3&quot; unique_id=&quot;10566&quot;&gt;&lt;property id=&quot;20148&quot; value=&quot;5&quot;/&gt;&lt;property id=&quot;20300&quot; value=&quot;Slide 6 - &amp;quot;Capacity Building - The Feedback&amp;quot;&quot;/&gt;&lt;property id=&quot;20307&quot; value=&quot;282&quot;/&gt;&lt;/object&gt;&lt;object type=&quot;3&quot; unique_id=&quot;10707&quot;&gt;&lt;property id=&quot;20148&quot; value=&quot;5&quot;/&gt;&lt;property id=&quot;20300&quot; value=&quot;Slide 9 - &amp;quot;Capacity Building – Moving Forward&amp;quot;&quot;/&gt;&lt;property id=&quot;20307&quot; value=&quot;283&quot;/&gt;&lt;/object&gt;&lt;object type=&quot;3&quot; unique_id=&quot;10763&quot;&gt;&lt;property id=&quot;20148&quot; value=&quot;5&quot;/&gt;&lt;property id=&quot;20300&quot; value=&quot;Slide 10 - &amp;quot;Capacity Building – Moving Forward&amp;quot;&quot;/&gt;&lt;property id=&quot;20307&quot; value=&quot;284&quot;/&gt;&lt;/object&gt;&lt;object type=&quot;3&quot; unique_id=&quot;11136&quot;&gt;&lt;property id=&quot;20148&quot; value=&quot;5&quot;/&gt;&lt;property id=&quot;20300&quot; value=&quot;Slide 12 - &amp;quot;Conclusion&amp;quot;&quot;/&gt;&lt;property id=&quot;20307&quot; value=&quot;287&quot;/&gt;&lt;/object&gt;&lt;object type=&quot;3&quot; unique_id=&quot;11315&quot;&gt;&lt;property id=&quot;20148&quot; value=&quot;5&quot;/&gt;&lt;property id=&quot;20300&quot; value=&quot;Slide 3 - &amp;quot;Key Fundamental Principles &amp;quot;&quot;/&gt;&lt;property id=&quot;20307&quot; value=&quot;291&quot;/&gt;&lt;/object&gt;&lt;object type=&quot;3&quot; unique_id=&quot;11316&quot;&gt;&lt;property id=&quot;20148&quot; value=&quot;5&quot;/&gt;&lt;property id=&quot;20300&quot; value=&quot;Slide 4 - &amp;quot;Organizational Development&amp;quot;&quot;/&gt;&lt;property id=&quot;20307&quot; value=&quot;292&quot;/&gt;&lt;/object&gt;&lt;object type=&quot;3&quot; unique_id=&quot;11317&quot;&gt;&lt;property id=&quot;20148&quot; value=&quot;5&quot;/&gt;&lt;property id=&quot;20300&quot; value=&quot;Slide 5 - &amp;quot;Programmes and Tools&amp;quot;&quot;/&gt;&lt;property id=&quot;20307&quot; value=&quot;293&quot;/&gt;&lt;/object&gt;&lt;object type=&quot;3&quot; unique_id=&quot;11335&quot;&gt;&lt;property id=&quot;20148&quot; value=&quot;5&quot;/&gt;&lt;property id=&quot;20300&quot; value=&quot;Slide 7 - &amp;quot;Capacity Building - The Feedback&amp;quot;&quot;/&gt;&lt;property id=&quot;20307&quot; value=&quot;294&quot;/&gt;&lt;/object&gt;&lt;object type=&quot;3&quot; unique_id=&quot;11498&quot;&gt;&lt;property id=&quot;20148&quot; value=&quot;5&quot;/&gt;&lt;property id=&quot;20300&quot; value=&quot;Slide 8 - &amp;quot;Capacity Building - The Feedback&amp;quot;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Day I Opening presentation-EN</Template>
  <TotalTime>2674</TotalTime>
  <Words>160</Words>
  <Application>Microsoft Office PowerPoint</Application>
  <PresentationFormat>On-screen Show (4:3)</PresentationFormat>
  <Paragraphs>55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ORGANIZATIONAL DEVELOPMENT PACKAGE</vt:lpstr>
      <vt:lpstr>Slide 2</vt:lpstr>
      <vt:lpstr>ODP: 3P’s + Overview</vt:lpstr>
      <vt:lpstr>ODP: Sections 1 + 2</vt:lpstr>
      <vt:lpstr>ODP: Sections 3 + 4</vt:lpstr>
      <vt:lpstr>Slide 6</vt:lpstr>
      <vt:lpstr>Slide 7</vt:lpstr>
    </vt:vector>
  </TitlesOfParts>
  <Company>wco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WCO Fellowship Programme  25 Years</dc:title>
  <dc:creator>heth</dc:creator>
  <cp:lastModifiedBy>kier</cp:lastModifiedBy>
  <cp:revision>365</cp:revision>
  <dcterms:created xsi:type="dcterms:W3CDTF">2010-03-17T15:31:41Z</dcterms:created>
  <dcterms:modified xsi:type="dcterms:W3CDTF">2013-09-05T12:39:36Z</dcterms:modified>
</cp:coreProperties>
</file>