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72" r:id="rId3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8" autoAdjust="0"/>
    <p:restoredTop sz="70909" autoAdjust="0"/>
  </p:normalViewPr>
  <p:slideViewPr>
    <p:cSldViewPr snapToGrid="0" snapToObjects="1">
      <p:cViewPr>
        <p:scale>
          <a:sx n="56" d="100"/>
          <a:sy n="56" d="100"/>
        </p:scale>
        <p:origin x="-25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1F3E-0A52-6A42-B397-A29A37D89EFA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EC42-DF61-0E45-ACF2-7DE6D5D2A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3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EC42-DF61-0E45-ACF2-7DE6D5D2A6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EC42-DF61-0E45-ACF2-7DE6D5D2A6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1" descr="logo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854" y="6108881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Click to edit Master text styles</a:t>
            </a:r>
          </a:p>
          <a:p>
            <a:pPr lvl="1" eaLnBrk="1" latinLnBrk="0" hangingPunct="1"/>
            <a:r>
              <a:rPr lang="fi-FI" smtClean="0"/>
              <a:t>Second level</a:t>
            </a:r>
          </a:p>
          <a:p>
            <a:pPr lvl="2" eaLnBrk="1" latinLnBrk="0" hangingPunct="1"/>
            <a:r>
              <a:rPr lang="fi-FI" smtClean="0"/>
              <a:t>Third level</a:t>
            </a:r>
          </a:p>
          <a:p>
            <a:pPr lvl="3" eaLnBrk="1" latinLnBrk="0" hangingPunct="1"/>
            <a:r>
              <a:rPr lang="fi-FI" smtClean="0"/>
              <a:t>Fourth level</a:t>
            </a:r>
          </a:p>
          <a:p>
            <a:pPr lvl="4" eaLnBrk="1" latinLnBrk="0" hangingPunct="1"/>
            <a:r>
              <a:rPr lang="fi-FI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i-FI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Click to edit Master text styles</a:t>
            </a:r>
          </a:p>
          <a:p>
            <a:pPr lvl="1" eaLnBrk="1" latinLnBrk="0" hangingPunct="1"/>
            <a:r>
              <a:rPr kumimoji="0" lang="fi-FI" smtClean="0"/>
              <a:t>Second level</a:t>
            </a:r>
          </a:p>
          <a:p>
            <a:pPr lvl="2" eaLnBrk="1" latinLnBrk="0" hangingPunct="1"/>
            <a:r>
              <a:rPr kumimoji="0" lang="fi-FI" smtClean="0"/>
              <a:t>Third level</a:t>
            </a:r>
          </a:p>
          <a:p>
            <a:pPr lvl="3" eaLnBrk="1" latinLnBrk="0" hangingPunct="1"/>
            <a:r>
              <a:rPr kumimoji="0" lang="fi-FI" smtClean="0"/>
              <a:t>Fourth level</a:t>
            </a:r>
          </a:p>
          <a:p>
            <a:pPr lvl="4" eaLnBrk="1" latinLnBrk="0" hangingPunct="1"/>
            <a:r>
              <a:rPr kumimoji="0" lang="fi-FI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2AB71D0-8E33-CF47-8CA5-01CEE16D903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8CD31E-CAD9-6444-B65D-F7AC00DC2B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1" descr="logo_tran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61472" y="6093619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2"/>
            <a:ext cx="2505075" cy="14303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97210"/>
            <a:ext cx="7772400" cy="143933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Protection of society – contributions of the WCO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WORLD MEETING OF CUSTOMS LAW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4 – 6 September 2013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Brussels, Belgium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 descr="cbrn_no_word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64" y="1428326"/>
            <a:ext cx="2123017" cy="1256245"/>
          </a:xfrm>
          <a:prstGeom prst="rect">
            <a:avLst/>
          </a:prstGeom>
        </p:spPr>
      </p:pic>
      <p:pic>
        <p:nvPicPr>
          <p:cNvPr id="6" name="Picture 5" descr="MANP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30339"/>
            <a:ext cx="2297113" cy="1254232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0" y="1450974"/>
            <a:ext cx="2505075" cy="1233597"/>
          </a:xfrm>
          <a:prstGeom prst="rect">
            <a:avLst/>
          </a:prstGeom>
        </p:spPr>
      </p:pic>
      <p:pic>
        <p:nvPicPr>
          <p:cNvPr id="10" name="Picture 9" descr="dollars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113" y="0"/>
            <a:ext cx="2286000" cy="1428326"/>
          </a:xfrm>
          <a:prstGeom prst="rect">
            <a:avLst/>
          </a:prstGeom>
        </p:spPr>
      </p:pic>
      <p:pic>
        <p:nvPicPr>
          <p:cNvPr id="11" name="Picture 10" descr="imagesCA5PA0J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"/>
            <a:ext cx="2297113" cy="1430338"/>
          </a:xfrm>
          <a:prstGeom prst="rect">
            <a:avLst/>
          </a:prstGeom>
        </p:spPr>
      </p:pic>
      <p:pic>
        <p:nvPicPr>
          <p:cNvPr id="12" name="Picture 11" descr="drug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3113" y="1"/>
            <a:ext cx="2020887" cy="1430340"/>
          </a:xfrm>
          <a:prstGeom prst="rect">
            <a:avLst/>
          </a:prstGeom>
        </p:spPr>
      </p:pic>
      <p:pic>
        <p:nvPicPr>
          <p:cNvPr id="13" name="Picture 12" descr="imagesCAFPHQV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113" y="1430341"/>
            <a:ext cx="2020887" cy="125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>
            <a:picLocks noChangeArrowheads="1"/>
          </p:cNvPicPr>
          <p:nvPr/>
        </p:nvPicPr>
        <p:blipFill>
          <a:blip r:embed="rId3"/>
          <a:srcRect l="-822" t="-2260" r="-1791" b="-294"/>
          <a:stretch>
            <a:fillRect/>
          </a:stretch>
        </p:blipFill>
        <p:spPr bwMode="auto">
          <a:xfrm>
            <a:off x="959146" y="1143000"/>
            <a:ext cx="772765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4637</TotalTime>
  <Words>25</Words>
  <Application>Microsoft Office PowerPoint</Application>
  <PresentationFormat>On-screen Show (4:3)</PresentationFormat>
  <Paragraphs>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Concourse</vt:lpstr>
      <vt:lpstr>Slide 1</vt:lpstr>
      <vt:lpstr>CEP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SHIELD – preventing illicit diversion and trafficking of IED precursor chemicals in the international supply chains</dc:title>
  <dc:creator>Stefan Aniszewski</dc:creator>
  <cp:lastModifiedBy>anst</cp:lastModifiedBy>
  <cp:revision>131</cp:revision>
  <cp:lastPrinted>2012-02-20T23:41:51Z</cp:lastPrinted>
  <dcterms:created xsi:type="dcterms:W3CDTF">2012-02-21T01:51:20Z</dcterms:created>
  <dcterms:modified xsi:type="dcterms:W3CDTF">2013-09-05T16:57:46Z</dcterms:modified>
</cp:coreProperties>
</file>