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58" r:id="rId26"/>
    <p:sldId id="266" r:id="rId27"/>
    <p:sldId id="261" r:id="rId2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8900"/>
    <a:srgbClr val="FFFFAB"/>
    <a:srgbClr val="C38D04"/>
    <a:srgbClr val="77AB00"/>
    <a:srgbClr val="FFB805"/>
    <a:srgbClr val="0000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70" autoAdjust="0"/>
  </p:normalViewPr>
  <p:slideViewPr>
    <p:cSldViewPr snapToGrid="0" snapToObjects="1">
      <p:cViewPr>
        <p:scale>
          <a:sx n="66" d="100"/>
          <a:sy n="66" d="100"/>
        </p:scale>
        <p:origin x="-1506" y="-20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style val="4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Hoja1!$A$2</c:f>
              <c:strCache>
                <c:ptCount val="1"/>
                <c:pt idx="0">
                  <c:v>Canal ROJO</c:v>
                </c:pt>
              </c:strCache>
            </c:strRef>
          </c:tx>
          <c:cat>
            <c:strRef>
              <c:f>Hoja1!$B$1:$C$1</c:f>
              <c:strCache>
                <c:ptCount val="2"/>
                <c:pt idx="0">
                  <c:v>Promedio a julio 2013</c:v>
                </c:pt>
                <c:pt idx="1">
                  <c:v>A partir de agosto 2013</c:v>
                </c:pt>
              </c:strCache>
            </c:strRef>
          </c:cat>
          <c:val>
            <c:numRef>
              <c:f>Hoja1!$B$2:$C$2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Canal VERDE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Hoja1!$B$1:$C$1</c:f>
              <c:strCache>
                <c:ptCount val="2"/>
                <c:pt idx="0">
                  <c:v>Promedio a julio 2013</c:v>
                </c:pt>
                <c:pt idx="1">
                  <c:v>A partir de agosto 2013</c:v>
                </c:pt>
              </c:strCache>
            </c:strRef>
          </c:cat>
          <c:val>
            <c:numRef>
              <c:f>Hoja1!$B$3:$C$3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val>
        </c:ser>
        <c:gapWidth val="95"/>
        <c:gapDepth val="95"/>
        <c:shape val="box"/>
        <c:axId val="198065152"/>
        <c:axId val="198066944"/>
        <c:axId val="0"/>
      </c:bar3DChart>
      <c:catAx>
        <c:axId val="198065152"/>
        <c:scaling>
          <c:orientation val="minMax"/>
        </c:scaling>
        <c:axPos val="b"/>
        <c:majorTickMark val="none"/>
        <c:tickLblPos val="nextTo"/>
        <c:crossAx val="198066944"/>
        <c:crosses val="autoZero"/>
        <c:auto val="1"/>
        <c:lblAlgn val="ctr"/>
        <c:lblOffset val="100"/>
      </c:catAx>
      <c:valAx>
        <c:axId val="1980669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GT" dirty="0"/>
                  <a:t>Porcentaje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198065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s-G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AFEA0-928E-4FEB-8BBC-7A4A252D68B3}" type="doc">
      <dgm:prSet loTypeId="urn:microsoft.com/office/officeart/2005/8/layout/hierarchy4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GT"/>
        </a:p>
      </dgm:t>
    </dgm:pt>
    <dgm:pt modelId="{C3A064D3-0B2F-48A4-9911-D6565ACC762F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GT" sz="3600" b="1" dirty="0" smtClean="0"/>
            <a:t>PEI </a:t>
          </a:r>
        </a:p>
        <a:p>
          <a:r>
            <a:rPr lang="es-GT" sz="3600" b="1" dirty="0" smtClean="0"/>
            <a:t>2012-2015</a:t>
          </a:r>
          <a:endParaRPr lang="es-GT" sz="3600" b="1" dirty="0"/>
        </a:p>
      </dgm:t>
    </dgm:pt>
    <dgm:pt modelId="{D60B02C7-78DD-4E63-BA06-A7964CEA4148}" type="parTrans" cxnId="{34E9EC0F-63FB-45CB-BEE5-38561DF14D2B}">
      <dgm:prSet/>
      <dgm:spPr/>
      <dgm:t>
        <a:bodyPr/>
        <a:lstStyle/>
        <a:p>
          <a:endParaRPr lang="es-GT" sz="2800" b="1"/>
        </a:p>
      </dgm:t>
    </dgm:pt>
    <dgm:pt modelId="{866F060F-D7A9-4BE3-B67E-F6F2334404B4}" type="sibTrans" cxnId="{34E9EC0F-63FB-45CB-BEE5-38561DF14D2B}">
      <dgm:prSet/>
      <dgm:spPr/>
      <dgm:t>
        <a:bodyPr/>
        <a:lstStyle/>
        <a:p>
          <a:endParaRPr lang="es-GT" sz="2800" b="1"/>
        </a:p>
      </dgm:t>
    </dgm:pt>
    <dgm:pt modelId="{35287966-A730-424E-B04A-F25189526671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GT" sz="2000" b="1" dirty="0" smtClean="0">
              <a:solidFill>
                <a:schemeClr val="bg1"/>
              </a:solidFill>
            </a:rPr>
            <a:t>Control: </a:t>
          </a:r>
        </a:p>
        <a:p>
          <a:r>
            <a:rPr lang="es-GT" sz="2000" b="0" dirty="0" smtClean="0">
              <a:solidFill>
                <a:schemeClr val="bg1"/>
              </a:solidFill>
            </a:rPr>
            <a:t>Reducir el incumplimiento tributario y aduanero</a:t>
          </a:r>
          <a:endParaRPr lang="es-GT" sz="2000" b="0" dirty="0">
            <a:solidFill>
              <a:schemeClr val="bg1"/>
            </a:solidFill>
          </a:endParaRPr>
        </a:p>
      </dgm:t>
    </dgm:pt>
    <dgm:pt modelId="{2AFB74D2-28A3-4AC1-83C6-87C065703B27}" type="parTrans" cxnId="{3FF25AAD-1751-4760-B5AB-65C4C86F8CB6}">
      <dgm:prSet custT="1"/>
      <dgm:spPr/>
      <dgm:t>
        <a:bodyPr/>
        <a:lstStyle/>
        <a:p>
          <a:endParaRPr lang="es-GT" sz="800" b="1"/>
        </a:p>
      </dgm:t>
    </dgm:pt>
    <dgm:pt modelId="{3378D32D-55FB-4DF9-92DE-41426314C6F7}" type="sibTrans" cxnId="{3FF25AAD-1751-4760-B5AB-65C4C86F8CB6}">
      <dgm:prSet/>
      <dgm:spPr/>
      <dgm:t>
        <a:bodyPr/>
        <a:lstStyle/>
        <a:p>
          <a:endParaRPr lang="es-GT" sz="2800" b="1"/>
        </a:p>
      </dgm:t>
    </dgm:pt>
    <dgm:pt modelId="{ECB5056B-5211-4F97-BF76-F4D1E56152C6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GT" sz="2000" b="1" dirty="0" smtClean="0">
              <a:solidFill>
                <a:schemeClr val="bg1"/>
              </a:solidFill>
            </a:rPr>
            <a:t>Competitividad:</a:t>
          </a:r>
        </a:p>
        <a:p>
          <a:r>
            <a:rPr lang="es-GT" sz="2000" b="1" dirty="0" smtClean="0">
              <a:solidFill>
                <a:schemeClr val="bg1"/>
              </a:solidFill>
            </a:rPr>
            <a:t> </a:t>
          </a:r>
          <a:r>
            <a:rPr lang="es-GT" sz="2000" b="0" dirty="0" smtClean="0">
              <a:solidFill>
                <a:schemeClr val="bg1"/>
              </a:solidFill>
            </a:rPr>
            <a:t>Facilitar y fomentar el cumplimiento voluntario</a:t>
          </a:r>
          <a:endParaRPr lang="es-GT" sz="2000" b="0" dirty="0">
            <a:solidFill>
              <a:schemeClr val="bg1"/>
            </a:solidFill>
          </a:endParaRPr>
        </a:p>
      </dgm:t>
    </dgm:pt>
    <dgm:pt modelId="{1B424950-C838-4CD9-AD1E-80CA8BFAB1A9}" type="parTrans" cxnId="{A3BBDDEB-BB81-41BA-AB49-1229DE8F9E80}">
      <dgm:prSet custT="1"/>
      <dgm:spPr/>
      <dgm:t>
        <a:bodyPr/>
        <a:lstStyle/>
        <a:p>
          <a:endParaRPr lang="es-GT" sz="800" b="1"/>
        </a:p>
      </dgm:t>
    </dgm:pt>
    <dgm:pt modelId="{4D4A34F5-EE00-4252-AFE4-7F0FCE620AE4}" type="sibTrans" cxnId="{A3BBDDEB-BB81-41BA-AB49-1229DE8F9E80}">
      <dgm:prSet/>
      <dgm:spPr/>
      <dgm:t>
        <a:bodyPr/>
        <a:lstStyle/>
        <a:p>
          <a:endParaRPr lang="es-GT" sz="2800" b="1"/>
        </a:p>
      </dgm:t>
    </dgm:pt>
    <dgm:pt modelId="{49733111-EBC3-4DC6-B2FC-BC4EE837080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GT" sz="2000" b="1" dirty="0" smtClean="0">
              <a:solidFill>
                <a:schemeClr val="bg1"/>
              </a:solidFill>
            </a:rPr>
            <a:t>Administración  eficiente y transparente: </a:t>
          </a:r>
        </a:p>
        <a:p>
          <a:r>
            <a:rPr lang="es-GT" sz="2000" b="0" dirty="0" smtClean="0">
              <a:solidFill>
                <a:schemeClr val="bg1"/>
              </a:solidFill>
            </a:rPr>
            <a:t>Modernización de procesos, recursos y sistemas.</a:t>
          </a:r>
          <a:endParaRPr lang="es-GT" sz="2000" b="0" dirty="0">
            <a:solidFill>
              <a:schemeClr val="bg1"/>
            </a:solidFill>
          </a:endParaRPr>
        </a:p>
      </dgm:t>
    </dgm:pt>
    <dgm:pt modelId="{610F2428-6F8B-47B2-B5D8-CE6E116B133D}" type="parTrans" cxnId="{CE068C0D-6D48-45C4-81CA-AF63CC4234E8}">
      <dgm:prSet custT="1"/>
      <dgm:spPr/>
      <dgm:t>
        <a:bodyPr/>
        <a:lstStyle/>
        <a:p>
          <a:endParaRPr lang="es-GT" sz="800" b="1"/>
        </a:p>
      </dgm:t>
    </dgm:pt>
    <dgm:pt modelId="{78245EC0-E135-4A78-BD55-AFC65C854D6F}" type="sibTrans" cxnId="{CE068C0D-6D48-45C4-81CA-AF63CC4234E8}">
      <dgm:prSet/>
      <dgm:spPr/>
      <dgm:t>
        <a:bodyPr/>
        <a:lstStyle/>
        <a:p>
          <a:endParaRPr lang="es-GT" sz="2800" b="1"/>
        </a:p>
      </dgm:t>
    </dgm:pt>
    <dgm:pt modelId="{EC62F626-1E57-4526-9DAE-F32E23E15126}" type="pres">
      <dgm:prSet presAssocID="{F4FAFEA0-928E-4FEB-8BBC-7A4A252D68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919D4518-51C5-402B-920D-BBC54D410C72}" type="pres">
      <dgm:prSet presAssocID="{C3A064D3-0B2F-48A4-9911-D6565ACC762F}" presName="vertOne" presStyleCnt="0"/>
      <dgm:spPr/>
    </dgm:pt>
    <dgm:pt modelId="{355BBE18-D958-42CB-B12C-CB5E77B7E123}" type="pres">
      <dgm:prSet presAssocID="{C3A064D3-0B2F-48A4-9911-D6565ACC762F}" presName="txOne" presStyleLbl="node0" presStyleIdx="0" presStyleCnt="1" custScaleY="51875" custLinFactNeighborY="-2010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29B27A04-AE3B-463E-ACFF-D955180A2BC9}" type="pres">
      <dgm:prSet presAssocID="{C3A064D3-0B2F-48A4-9911-D6565ACC762F}" presName="parTransOne" presStyleCnt="0"/>
      <dgm:spPr/>
    </dgm:pt>
    <dgm:pt modelId="{7D7578E6-AAA0-4D2C-B4BA-D4CCC1AC233A}" type="pres">
      <dgm:prSet presAssocID="{C3A064D3-0B2F-48A4-9911-D6565ACC762F}" presName="horzOne" presStyleCnt="0"/>
      <dgm:spPr/>
    </dgm:pt>
    <dgm:pt modelId="{B4F37432-8EBC-4340-A33A-823135ACAA4E}" type="pres">
      <dgm:prSet presAssocID="{35287966-A730-424E-B04A-F25189526671}" presName="vertTwo" presStyleCnt="0"/>
      <dgm:spPr/>
    </dgm:pt>
    <dgm:pt modelId="{D4963EE7-EC0F-40DC-A6C4-CDD14FF47DC6}" type="pres">
      <dgm:prSet presAssocID="{35287966-A730-424E-B04A-F25189526671}" presName="txTwo" presStyleLbl="node2" presStyleIdx="0" presStyleCnt="3" custScaleY="7020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DE973C68-D105-4B11-91E3-E0C3B93C91AD}" type="pres">
      <dgm:prSet presAssocID="{35287966-A730-424E-B04A-F25189526671}" presName="horzTwo" presStyleCnt="0"/>
      <dgm:spPr/>
    </dgm:pt>
    <dgm:pt modelId="{516C1260-8EB4-430A-8318-083A3C7FBD5B}" type="pres">
      <dgm:prSet presAssocID="{3378D32D-55FB-4DF9-92DE-41426314C6F7}" presName="sibSpaceTwo" presStyleCnt="0"/>
      <dgm:spPr/>
    </dgm:pt>
    <dgm:pt modelId="{A64D622E-D568-498A-9875-6F4CAF4CDF2C}" type="pres">
      <dgm:prSet presAssocID="{ECB5056B-5211-4F97-BF76-F4D1E56152C6}" presName="vertTwo" presStyleCnt="0"/>
      <dgm:spPr/>
    </dgm:pt>
    <dgm:pt modelId="{A8CCCDA3-F336-4F79-9839-84D9BC9612FC}" type="pres">
      <dgm:prSet presAssocID="{ECB5056B-5211-4F97-BF76-F4D1E56152C6}" presName="txTwo" presStyleLbl="node2" presStyleIdx="1" presStyleCnt="3" custScaleY="7020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B82CCDC3-C93D-4550-9E25-E093BC222A78}" type="pres">
      <dgm:prSet presAssocID="{ECB5056B-5211-4F97-BF76-F4D1E56152C6}" presName="horzTwo" presStyleCnt="0"/>
      <dgm:spPr/>
    </dgm:pt>
    <dgm:pt modelId="{6831E6E4-BD58-4D45-9DC7-3B3A599E1F8B}" type="pres">
      <dgm:prSet presAssocID="{4D4A34F5-EE00-4252-AFE4-7F0FCE620AE4}" presName="sibSpaceTwo" presStyleCnt="0"/>
      <dgm:spPr/>
    </dgm:pt>
    <dgm:pt modelId="{3E216B75-881F-4D2F-8645-3F568873F73B}" type="pres">
      <dgm:prSet presAssocID="{49733111-EBC3-4DC6-B2FC-BC4EE8370807}" presName="vertTwo" presStyleCnt="0"/>
      <dgm:spPr/>
    </dgm:pt>
    <dgm:pt modelId="{306FD6DC-19D8-4862-8254-788A2D015581}" type="pres">
      <dgm:prSet presAssocID="{49733111-EBC3-4DC6-B2FC-BC4EE8370807}" presName="txTwo" presStyleLbl="node2" presStyleIdx="2" presStyleCnt="3" custScaleY="71502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A5AA8072-B315-43B3-802F-0E101192A4B9}" type="pres">
      <dgm:prSet presAssocID="{49733111-EBC3-4DC6-B2FC-BC4EE8370807}" presName="horzTwo" presStyleCnt="0"/>
      <dgm:spPr/>
    </dgm:pt>
  </dgm:ptLst>
  <dgm:cxnLst>
    <dgm:cxn modelId="{3FF25AAD-1751-4760-B5AB-65C4C86F8CB6}" srcId="{C3A064D3-0B2F-48A4-9911-D6565ACC762F}" destId="{35287966-A730-424E-B04A-F25189526671}" srcOrd="0" destOrd="0" parTransId="{2AFB74D2-28A3-4AC1-83C6-87C065703B27}" sibTransId="{3378D32D-55FB-4DF9-92DE-41426314C6F7}"/>
    <dgm:cxn modelId="{A3BBDDEB-BB81-41BA-AB49-1229DE8F9E80}" srcId="{C3A064D3-0B2F-48A4-9911-D6565ACC762F}" destId="{ECB5056B-5211-4F97-BF76-F4D1E56152C6}" srcOrd="1" destOrd="0" parTransId="{1B424950-C838-4CD9-AD1E-80CA8BFAB1A9}" sibTransId="{4D4A34F5-EE00-4252-AFE4-7F0FCE620AE4}"/>
    <dgm:cxn modelId="{B7EB8C44-CA16-4BE1-89DB-544D18368654}" type="presOf" srcId="{F4FAFEA0-928E-4FEB-8BBC-7A4A252D68B3}" destId="{EC62F626-1E57-4526-9DAE-F32E23E15126}" srcOrd="0" destOrd="0" presId="urn:microsoft.com/office/officeart/2005/8/layout/hierarchy4"/>
    <dgm:cxn modelId="{16D2F78C-CC28-42F3-ABED-86D1EC3C58CC}" type="presOf" srcId="{49733111-EBC3-4DC6-B2FC-BC4EE8370807}" destId="{306FD6DC-19D8-4862-8254-788A2D015581}" srcOrd="0" destOrd="0" presId="urn:microsoft.com/office/officeart/2005/8/layout/hierarchy4"/>
    <dgm:cxn modelId="{84523033-616D-476F-8523-283C9B682751}" type="presOf" srcId="{C3A064D3-0B2F-48A4-9911-D6565ACC762F}" destId="{355BBE18-D958-42CB-B12C-CB5E77B7E123}" srcOrd="0" destOrd="0" presId="urn:microsoft.com/office/officeart/2005/8/layout/hierarchy4"/>
    <dgm:cxn modelId="{CE068C0D-6D48-45C4-81CA-AF63CC4234E8}" srcId="{C3A064D3-0B2F-48A4-9911-D6565ACC762F}" destId="{49733111-EBC3-4DC6-B2FC-BC4EE8370807}" srcOrd="2" destOrd="0" parTransId="{610F2428-6F8B-47B2-B5D8-CE6E116B133D}" sibTransId="{78245EC0-E135-4A78-BD55-AFC65C854D6F}"/>
    <dgm:cxn modelId="{34E9EC0F-63FB-45CB-BEE5-38561DF14D2B}" srcId="{F4FAFEA0-928E-4FEB-8BBC-7A4A252D68B3}" destId="{C3A064D3-0B2F-48A4-9911-D6565ACC762F}" srcOrd="0" destOrd="0" parTransId="{D60B02C7-78DD-4E63-BA06-A7964CEA4148}" sibTransId="{866F060F-D7A9-4BE3-B67E-F6F2334404B4}"/>
    <dgm:cxn modelId="{AB8B91BD-D40C-48DC-BDDF-CEB7070CC50C}" type="presOf" srcId="{35287966-A730-424E-B04A-F25189526671}" destId="{D4963EE7-EC0F-40DC-A6C4-CDD14FF47DC6}" srcOrd="0" destOrd="0" presId="urn:microsoft.com/office/officeart/2005/8/layout/hierarchy4"/>
    <dgm:cxn modelId="{9306798B-EFED-4CE1-8490-52A0FE957A99}" type="presOf" srcId="{ECB5056B-5211-4F97-BF76-F4D1E56152C6}" destId="{A8CCCDA3-F336-4F79-9839-84D9BC9612FC}" srcOrd="0" destOrd="0" presId="urn:microsoft.com/office/officeart/2005/8/layout/hierarchy4"/>
    <dgm:cxn modelId="{C0886983-8664-47D1-830E-B39759C9F2F7}" type="presParOf" srcId="{EC62F626-1E57-4526-9DAE-F32E23E15126}" destId="{919D4518-51C5-402B-920D-BBC54D410C72}" srcOrd="0" destOrd="0" presId="urn:microsoft.com/office/officeart/2005/8/layout/hierarchy4"/>
    <dgm:cxn modelId="{5022A0A3-0107-44E3-8CC2-4C110CBEDC40}" type="presParOf" srcId="{919D4518-51C5-402B-920D-BBC54D410C72}" destId="{355BBE18-D958-42CB-B12C-CB5E77B7E123}" srcOrd="0" destOrd="0" presId="urn:microsoft.com/office/officeart/2005/8/layout/hierarchy4"/>
    <dgm:cxn modelId="{E599D03C-F4FB-4B29-A74E-C8EB352C806D}" type="presParOf" srcId="{919D4518-51C5-402B-920D-BBC54D410C72}" destId="{29B27A04-AE3B-463E-ACFF-D955180A2BC9}" srcOrd="1" destOrd="0" presId="urn:microsoft.com/office/officeart/2005/8/layout/hierarchy4"/>
    <dgm:cxn modelId="{D1DEF297-B729-456B-A08A-0130D6483724}" type="presParOf" srcId="{919D4518-51C5-402B-920D-BBC54D410C72}" destId="{7D7578E6-AAA0-4D2C-B4BA-D4CCC1AC233A}" srcOrd="2" destOrd="0" presId="urn:microsoft.com/office/officeart/2005/8/layout/hierarchy4"/>
    <dgm:cxn modelId="{87ECEC91-658A-4712-B9BE-CC6388EC1375}" type="presParOf" srcId="{7D7578E6-AAA0-4D2C-B4BA-D4CCC1AC233A}" destId="{B4F37432-8EBC-4340-A33A-823135ACAA4E}" srcOrd="0" destOrd="0" presId="urn:microsoft.com/office/officeart/2005/8/layout/hierarchy4"/>
    <dgm:cxn modelId="{97240945-2071-4866-B294-E0DF660A8289}" type="presParOf" srcId="{B4F37432-8EBC-4340-A33A-823135ACAA4E}" destId="{D4963EE7-EC0F-40DC-A6C4-CDD14FF47DC6}" srcOrd="0" destOrd="0" presId="urn:microsoft.com/office/officeart/2005/8/layout/hierarchy4"/>
    <dgm:cxn modelId="{C1958D0A-0B0B-4339-A321-824B9A6097F3}" type="presParOf" srcId="{B4F37432-8EBC-4340-A33A-823135ACAA4E}" destId="{DE973C68-D105-4B11-91E3-E0C3B93C91AD}" srcOrd="1" destOrd="0" presId="urn:microsoft.com/office/officeart/2005/8/layout/hierarchy4"/>
    <dgm:cxn modelId="{7EA0C516-C076-4948-AE12-CEFB571C50D3}" type="presParOf" srcId="{7D7578E6-AAA0-4D2C-B4BA-D4CCC1AC233A}" destId="{516C1260-8EB4-430A-8318-083A3C7FBD5B}" srcOrd="1" destOrd="0" presId="urn:microsoft.com/office/officeart/2005/8/layout/hierarchy4"/>
    <dgm:cxn modelId="{F4727122-D977-4760-9A1D-F68850A842A8}" type="presParOf" srcId="{7D7578E6-AAA0-4D2C-B4BA-D4CCC1AC233A}" destId="{A64D622E-D568-498A-9875-6F4CAF4CDF2C}" srcOrd="2" destOrd="0" presId="urn:microsoft.com/office/officeart/2005/8/layout/hierarchy4"/>
    <dgm:cxn modelId="{1D49F23B-E8AE-485F-A6C5-2B42F6CB5038}" type="presParOf" srcId="{A64D622E-D568-498A-9875-6F4CAF4CDF2C}" destId="{A8CCCDA3-F336-4F79-9839-84D9BC9612FC}" srcOrd="0" destOrd="0" presId="urn:microsoft.com/office/officeart/2005/8/layout/hierarchy4"/>
    <dgm:cxn modelId="{86AE3D54-68ED-4AF6-9EFD-DEB13B281EAE}" type="presParOf" srcId="{A64D622E-D568-498A-9875-6F4CAF4CDF2C}" destId="{B82CCDC3-C93D-4550-9E25-E093BC222A78}" srcOrd="1" destOrd="0" presId="urn:microsoft.com/office/officeart/2005/8/layout/hierarchy4"/>
    <dgm:cxn modelId="{8CF90D72-816F-4990-A1B0-4EDF367395A5}" type="presParOf" srcId="{7D7578E6-AAA0-4D2C-B4BA-D4CCC1AC233A}" destId="{6831E6E4-BD58-4D45-9DC7-3B3A599E1F8B}" srcOrd="3" destOrd="0" presId="urn:microsoft.com/office/officeart/2005/8/layout/hierarchy4"/>
    <dgm:cxn modelId="{FCBC7753-1337-4FD6-A81C-850EC4E9EDA2}" type="presParOf" srcId="{7D7578E6-AAA0-4D2C-B4BA-D4CCC1AC233A}" destId="{3E216B75-881F-4D2F-8645-3F568873F73B}" srcOrd="4" destOrd="0" presId="urn:microsoft.com/office/officeart/2005/8/layout/hierarchy4"/>
    <dgm:cxn modelId="{D9D2F168-DF5F-4669-9DCE-6E0B025DB0B7}" type="presParOf" srcId="{3E216B75-881F-4D2F-8645-3F568873F73B}" destId="{306FD6DC-19D8-4862-8254-788A2D015581}" srcOrd="0" destOrd="0" presId="urn:microsoft.com/office/officeart/2005/8/layout/hierarchy4"/>
    <dgm:cxn modelId="{5E7E1C3C-626C-469E-9EF3-32258489CD80}" type="presParOf" srcId="{3E216B75-881F-4D2F-8645-3F568873F73B}" destId="{A5AA8072-B315-43B3-802F-0E101192A4B9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900CD-BC6A-4E8B-8238-2094215E5E72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261F5294-0062-409D-862B-14C6F9D7CD7B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s-GT" sz="2000" b="1" dirty="0" smtClean="0">
              <a:solidFill>
                <a:schemeClr val="bg1"/>
              </a:solidFill>
            </a:rPr>
            <a:t>Recaudar y controlar</a:t>
          </a:r>
          <a:endParaRPr lang="es-GT" sz="2000" b="1" dirty="0">
            <a:solidFill>
              <a:schemeClr val="bg1"/>
            </a:solidFill>
          </a:endParaRPr>
        </a:p>
      </dgm:t>
    </dgm:pt>
    <dgm:pt modelId="{C87E7CD4-863A-4F1D-91C4-A2A07953DDA1}" type="parTrans" cxnId="{E31834F7-B288-45B1-B90D-482B9149B1C8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931118F0-6F74-46BC-B565-D98CE75F4102}" type="sibTrans" cxnId="{E31834F7-B288-45B1-B90D-482B9149B1C8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F49AC175-3F19-4C34-94D9-EBE50053CC39}">
      <dgm:prSet phldrT="[Texto]" custT="1"/>
      <dgm:spPr/>
      <dgm:t>
        <a:bodyPr/>
        <a:lstStyle/>
        <a:p>
          <a:r>
            <a:rPr lang="es-GT" sz="1600" b="1" dirty="0" smtClean="0">
              <a:solidFill>
                <a:srgbClr val="002060"/>
              </a:solidFill>
            </a:rPr>
            <a:t>Cumplimiento de metas.</a:t>
          </a:r>
          <a:endParaRPr lang="es-GT" sz="1600" b="1" dirty="0">
            <a:solidFill>
              <a:srgbClr val="002060"/>
            </a:solidFill>
          </a:endParaRPr>
        </a:p>
      </dgm:t>
    </dgm:pt>
    <dgm:pt modelId="{C9E6941E-25BB-4A4F-BDB5-D1B219A0377D}" type="parTrans" cxnId="{400B6AA0-2BA8-4CCE-9433-518E3CA0B456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389F3892-29F9-4C1C-BE89-24516CA32D16}" type="sibTrans" cxnId="{400B6AA0-2BA8-4CCE-9433-518E3CA0B456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40F5D368-8643-43F0-86DB-12B63724D7BC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GT" sz="2000" b="1" dirty="0" smtClean="0">
              <a:solidFill>
                <a:schemeClr val="bg1"/>
              </a:solidFill>
            </a:rPr>
            <a:t>Transparentar y prevenir</a:t>
          </a:r>
          <a:endParaRPr lang="es-GT" sz="2000" b="1" dirty="0">
            <a:solidFill>
              <a:schemeClr val="bg1"/>
            </a:solidFill>
          </a:endParaRPr>
        </a:p>
      </dgm:t>
    </dgm:pt>
    <dgm:pt modelId="{7F7D024D-EC0A-4334-A156-B237C4859457}" type="parTrans" cxnId="{46107B07-7154-410F-A618-41F9FA5BB0D5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93DD200E-47EA-49FA-9C2F-E0C922BF946A}" type="sibTrans" cxnId="{46107B07-7154-410F-A618-41F9FA5BB0D5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E0753D4A-2870-400B-9E82-73354232BB98}">
      <dgm:prSet phldrT="[Texto]" custT="1"/>
      <dgm:spPr/>
      <dgm:t>
        <a:bodyPr/>
        <a:lstStyle/>
        <a:p>
          <a:r>
            <a:rPr lang="es-GT" sz="1600" b="1" dirty="0" smtClean="0">
              <a:solidFill>
                <a:srgbClr val="002060"/>
              </a:solidFill>
            </a:rPr>
            <a:t> Medición de satisfacción del usuario.</a:t>
          </a:r>
          <a:endParaRPr lang="es-GT" sz="1600" b="1" dirty="0">
            <a:solidFill>
              <a:srgbClr val="002060"/>
            </a:solidFill>
          </a:endParaRPr>
        </a:p>
      </dgm:t>
    </dgm:pt>
    <dgm:pt modelId="{8B38469B-B721-41F7-A4A6-988695CD48D5}" type="parTrans" cxnId="{3CF696A8-6C4D-4151-A69C-D58E006C7ADE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A2AEA381-0B9A-43B4-95F5-55A15C92C1F5}" type="sibTrans" cxnId="{3CF696A8-6C4D-4151-A69C-D58E006C7ADE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C9C7435C-3730-4478-8A6C-5CB6EF1CC804}">
      <dgm:prSet phldrT="[Texto]" custT="1"/>
      <dgm:spPr/>
      <dgm:t>
        <a:bodyPr/>
        <a:lstStyle/>
        <a:p>
          <a:r>
            <a:rPr lang="es-GT" sz="1600" b="1" dirty="0" smtClean="0">
              <a:solidFill>
                <a:srgbClr val="002060"/>
              </a:solidFill>
            </a:rPr>
            <a:t> Medición de transparencia</a:t>
          </a:r>
          <a:endParaRPr lang="es-GT" sz="1600" b="1" dirty="0">
            <a:solidFill>
              <a:srgbClr val="002060"/>
            </a:solidFill>
          </a:endParaRPr>
        </a:p>
      </dgm:t>
    </dgm:pt>
    <dgm:pt modelId="{94ADABAE-E62C-496A-8C70-40F1EDD8E85E}" type="parTrans" cxnId="{78659AF9-ECFB-420E-82F1-D5154CF23821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6AE81886-F9E7-4412-94EF-2B36CDFDA801}" type="sibTrans" cxnId="{78659AF9-ECFB-420E-82F1-D5154CF23821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C7C1B401-F87E-4B47-A52E-0287ED39CF0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GT" sz="2000" b="1" dirty="0" smtClean="0">
              <a:solidFill>
                <a:schemeClr val="bg1"/>
              </a:solidFill>
            </a:rPr>
            <a:t>Simplificar</a:t>
          </a:r>
          <a:r>
            <a:rPr lang="es-GT" sz="2000" b="1" dirty="0" smtClean="0">
              <a:solidFill>
                <a:srgbClr val="002060"/>
              </a:solidFill>
            </a:rPr>
            <a:t> </a:t>
          </a:r>
          <a:r>
            <a:rPr lang="es-GT" sz="2000" b="1" dirty="0" smtClean="0">
              <a:solidFill>
                <a:schemeClr val="bg1"/>
              </a:solidFill>
            </a:rPr>
            <a:t>y facilitar</a:t>
          </a:r>
          <a:endParaRPr lang="es-GT" sz="2000" b="1" dirty="0">
            <a:solidFill>
              <a:schemeClr val="bg1"/>
            </a:solidFill>
          </a:endParaRPr>
        </a:p>
      </dgm:t>
    </dgm:pt>
    <dgm:pt modelId="{D64AA6FE-05F3-4BAA-BBF0-50BA04F7F010}" type="parTrans" cxnId="{52B834D4-FE00-4880-A829-338CC727E953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370797F6-14D0-45EC-8860-C9325C955C64}" type="sibTrans" cxnId="{52B834D4-FE00-4880-A829-338CC727E953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7700F58F-2B35-41C1-AAEF-F5AB1513EB0F}">
      <dgm:prSet custT="1"/>
      <dgm:spPr/>
      <dgm:t>
        <a:bodyPr/>
        <a:lstStyle/>
        <a:p>
          <a:r>
            <a:rPr lang="es-GT" sz="1600" b="1" dirty="0" smtClean="0">
              <a:solidFill>
                <a:srgbClr val="002060"/>
              </a:solidFill>
            </a:rPr>
            <a:t>Reducción de tiempos de despacho canal verde  y exp.</a:t>
          </a:r>
          <a:endParaRPr lang="es-GT" sz="1600" b="1" dirty="0">
            <a:solidFill>
              <a:srgbClr val="002060"/>
            </a:solidFill>
          </a:endParaRPr>
        </a:p>
      </dgm:t>
    </dgm:pt>
    <dgm:pt modelId="{F8AF8215-CC5C-409D-9DF8-B7D59F801AE4}" type="parTrans" cxnId="{43FB5EDA-D9EE-4F7A-879D-780356C64226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84DC672B-C1FC-4023-9228-D7D5F9A83FAC}" type="sibTrans" cxnId="{43FB5EDA-D9EE-4F7A-879D-780356C64226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30F336A0-0279-43BB-A5EE-E854089914C3}">
      <dgm:prSet phldrT="[Texto]" custT="1"/>
      <dgm:spPr/>
      <dgm:t>
        <a:bodyPr/>
        <a:lstStyle/>
        <a:p>
          <a:r>
            <a:rPr lang="es-GT" sz="1600" b="1" dirty="0" smtClean="0">
              <a:solidFill>
                <a:srgbClr val="002060"/>
              </a:solidFill>
            </a:rPr>
            <a:t>  Incremento de acertividad.</a:t>
          </a:r>
          <a:endParaRPr lang="es-GT" sz="1600" b="1" dirty="0">
            <a:solidFill>
              <a:srgbClr val="002060"/>
            </a:solidFill>
          </a:endParaRPr>
        </a:p>
      </dgm:t>
    </dgm:pt>
    <dgm:pt modelId="{613018F8-7AF3-443E-908E-A1736222FD02}" type="parTrans" cxnId="{DD89844B-C0C5-4B5D-8FEE-8BE71B718E94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43000DA1-6819-4F61-AE19-4433674B18F6}" type="sibTrans" cxnId="{DD89844B-C0C5-4B5D-8FEE-8BE71B718E94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8F5E7C4A-2C8A-44F0-BE68-29E1AE96811E}">
      <dgm:prSet custT="1"/>
      <dgm:spPr/>
      <dgm:t>
        <a:bodyPr/>
        <a:lstStyle/>
        <a:p>
          <a:r>
            <a:rPr lang="es-GT" sz="1800" b="1" dirty="0" smtClean="0">
              <a:solidFill>
                <a:srgbClr val="002060"/>
              </a:solidFill>
            </a:rPr>
            <a:t> Reducción de selectividad</a:t>
          </a:r>
          <a:endParaRPr lang="es-GT" sz="1800" b="1" dirty="0">
            <a:solidFill>
              <a:srgbClr val="002060"/>
            </a:solidFill>
          </a:endParaRPr>
        </a:p>
      </dgm:t>
    </dgm:pt>
    <dgm:pt modelId="{7B60F4EB-D073-4FF7-B69A-6627BF57AA1E}" type="parTrans" cxnId="{4FF5C2D8-F0A8-4996-96E2-AEEFDBB0E9DA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208A4E94-19A6-45BA-B98F-1FF2DCE43E1D}" type="sibTrans" cxnId="{4FF5C2D8-F0A8-4996-96E2-AEEFDBB0E9DA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674C21E8-CF04-444E-9F3F-E2473C72D292}">
      <dgm:prSet phldrT="[Texto]" custT="1"/>
      <dgm:spPr/>
      <dgm:t>
        <a:bodyPr/>
        <a:lstStyle/>
        <a:p>
          <a:r>
            <a:rPr lang="es-GT" sz="1600" b="1" dirty="0" smtClean="0">
              <a:solidFill>
                <a:srgbClr val="002060"/>
              </a:solidFill>
            </a:rPr>
            <a:t> Campañas de información y formación.</a:t>
          </a:r>
          <a:endParaRPr lang="es-GT" sz="1600" b="1" dirty="0">
            <a:solidFill>
              <a:srgbClr val="002060"/>
            </a:solidFill>
          </a:endParaRPr>
        </a:p>
      </dgm:t>
    </dgm:pt>
    <dgm:pt modelId="{76B8D3D9-4C93-4F0F-9FDB-2E137A327DD7}" type="parTrans" cxnId="{E08C6F8B-1B07-42C0-896F-7AA0782FFFAA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7EBF1CB2-409B-413A-ADFC-922D59A98747}" type="sibTrans" cxnId="{E08C6F8B-1B07-42C0-896F-7AA0782FFFAA}">
      <dgm:prSet/>
      <dgm:spPr/>
      <dgm:t>
        <a:bodyPr/>
        <a:lstStyle/>
        <a:p>
          <a:endParaRPr lang="es-GT" sz="2400" b="1">
            <a:solidFill>
              <a:srgbClr val="002060"/>
            </a:solidFill>
          </a:endParaRPr>
        </a:p>
      </dgm:t>
    </dgm:pt>
    <dgm:pt modelId="{855E1F64-EB71-45C5-86BB-4312B38173E6}">
      <dgm:prSet phldrT="[Texto]" custT="1"/>
      <dgm:spPr/>
      <dgm:t>
        <a:bodyPr/>
        <a:lstStyle/>
        <a:p>
          <a:r>
            <a:rPr lang="es-GT" sz="1600" b="1" dirty="0" smtClean="0">
              <a:solidFill>
                <a:srgbClr val="002060"/>
              </a:solidFill>
            </a:rPr>
            <a:t>Incrementar denuncias.</a:t>
          </a:r>
          <a:endParaRPr lang="es-GT" sz="1600" b="1" dirty="0">
            <a:solidFill>
              <a:srgbClr val="002060"/>
            </a:solidFill>
          </a:endParaRPr>
        </a:p>
      </dgm:t>
    </dgm:pt>
    <dgm:pt modelId="{5FC1BFCA-6914-49AA-B0D8-9590EB03123A}" type="parTrans" cxnId="{E9CEED64-BE19-4F6B-84DC-79BA5EF7702E}">
      <dgm:prSet/>
      <dgm:spPr/>
      <dgm:t>
        <a:bodyPr/>
        <a:lstStyle/>
        <a:p>
          <a:endParaRPr lang="es-GT" b="1">
            <a:solidFill>
              <a:srgbClr val="002060"/>
            </a:solidFill>
          </a:endParaRPr>
        </a:p>
      </dgm:t>
    </dgm:pt>
    <dgm:pt modelId="{5290DD66-4206-4301-8F75-7DBB82F5C286}" type="sibTrans" cxnId="{E9CEED64-BE19-4F6B-84DC-79BA5EF7702E}">
      <dgm:prSet/>
      <dgm:spPr/>
      <dgm:t>
        <a:bodyPr/>
        <a:lstStyle/>
        <a:p>
          <a:endParaRPr lang="es-GT" b="1">
            <a:solidFill>
              <a:srgbClr val="002060"/>
            </a:solidFill>
          </a:endParaRPr>
        </a:p>
      </dgm:t>
    </dgm:pt>
    <dgm:pt modelId="{9E3683A8-E03E-4638-AEF0-CEEF328BF37F}">
      <dgm:prSet custT="1"/>
      <dgm:spPr/>
      <dgm:t>
        <a:bodyPr/>
        <a:lstStyle/>
        <a:p>
          <a:r>
            <a:rPr lang="es-GT" sz="1800" b="1" dirty="0" smtClean="0">
              <a:solidFill>
                <a:srgbClr val="002060"/>
              </a:solidFill>
            </a:rPr>
            <a:t>Facilitar procedimientos</a:t>
          </a:r>
          <a:endParaRPr lang="es-GT" sz="1800" b="1" dirty="0">
            <a:solidFill>
              <a:srgbClr val="002060"/>
            </a:solidFill>
          </a:endParaRPr>
        </a:p>
      </dgm:t>
    </dgm:pt>
    <dgm:pt modelId="{FC8B2ABB-9D44-4FF6-92E4-1A8C45A3EA6C}" type="parTrans" cxnId="{30E9E3DE-7A7B-44B0-B873-3A8477AF09F0}">
      <dgm:prSet/>
      <dgm:spPr/>
      <dgm:t>
        <a:bodyPr/>
        <a:lstStyle/>
        <a:p>
          <a:endParaRPr lang="es-GT" b="1">
            <a:solidFill>
              <a:srgbClr val="002060"/>
            </a:solidFill>
          </a:endParaRPr>
        </a:p>
      </dgm:t>
    </dgm:pt>
    <dgm:pt modelId="{8E232E56-8672-4B91-A242-485CE7482D70}" type="sibTrans" cxnId="{30E9E3DE-7A7B-44B0-B873-3A8477AF09F0}">
      <dgm:prSet/>
      <dgm:spPr/>
      <dgm:t>
        <a:bodyPr/>
        <a:lstStyle/>
        <a:p>
          <a:endParaRPr lang="es-GT" b="1">
            <a:solidFill>
              <a:srgbClr val="002060"/>
            </a:solidFill>
          </a:endParaRPr>
        </a:p>
      </dgm:t>
    </dgm:pt>
    <dgm:pt modelId="{6197B12C-67C0-4128-B2C6-2FF9E225A012}" type="pres">
      <dgm:prSet presAssocID="{AAA900CD-BC6A-4E8B-8238-2094215E5E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98262925-F529-4D0F-9F8F-9989479C05C5}" type="pres">
      <dgm:prSet presAssocID="{40F5D368-8643-43F0-86DB-12B63724D7BC}" presName="boxAndChildren" presStyleCnt="0"/>
      <dgm:spPr/>
      <dgm:t>
        <a:bodyPr/>
        <a:lstStyle/>
        <a:p>
          <a:endParaRPr lang="es-GT"/>
        </a:p>
      </dgm:t>
    </dgm:pt>
    <dgm:pt modelId="{85BD8E96-BD67-4FEA-B20C-83AE4667EC61}" type="pres">
      <dgm:prSet presAssocID="{40F5D368-8643-43F0-86DB-12B63724D7BC}" presName="parentTextBox" presStyleLbl="node1" presStyleIdx="0" presStyleCnt="3"/>
      <dgm:spPr/>
      <dgm:t>
        <a:bodyPr/>
        <a:lstStyle/>
        <a:p>
          <a:endParaRPr lang="es-GT"/>
        </a:p>
      </dgm:t>
    </dgm:pt>
    <dgm:pt modelId="{AEB3FFE1-2FDE-4EDD-B6B2-174285F39BAD}" type="pres">
      <dgm:prSet presAssocID="{40F5D368-8643-43F0-86DB-12B63724D7BC}" presName="entireBox" presStyleLbl="node1" presStyleIdx="0" presStyleCnt="3"/>
      <dgm:spPr/>
      <dgm:t>
        <a:bodyPr/>
        <a:lstStyle/>
        <a:p>
          <a:endParaRPr lang="es-GT"/>
        </a:p>
      </dgm:t>
    </dgm:pt>
    <dgm:pt modelId="{4275A2A2-4714-436D-82DB-88501A06BC6A}" type="pres">
      <dgm:prSet presAssocID="{40F5D368-8643-43F0-86DB-12B63724D7BC}" presName="descendantBox" presStyleCnt="0"/>
      <dgm:spPr/>
      <dgm:t>
        <a:bodyPr/>
        <a:lstStyle/>
        <a:p>
          <a:endParaRPr lang="es-GT"/>
        </a:p>
      </dgm:t>
    </dgm:pt>
    <dgm:pt modelId="{2CB56478-6F65-4D06-8E77-E71C7DAEA5F2}" type="pres">
      <dgm:prSet presAssocID="{E0753D4A-2870-400B-9E82-73354232BB98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13A249A-5006-42CA-A3E0-BCE543361270}" type="pres">
      <dgm:prSet presAssocID="{674C21E8-CF04-444E-9F3F-E2473C72D292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7A33FC7-C895-4B9F-BAD1-D10B9EFD494B}" type="pres">
      <dgm:prSet presAssocID="{C9C7435C-3730-4478-8A6C-5CB6EF1CC804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FCE385E-40F1-449D-8FF0-0CB5C90347BA}" type="pres">
      <dgm:prSet presAssocID="{370797F6-14D0-45EC-8860-C9325C955C64}" presName="sp" presStyleCnt="0"/>
      <dgm:spPr/>
      <dgm:t>
        <a:bodyPr/>
        <a:lstStyle/>
        <a:p>
          <a:endParaRPr lang="es-GT"/>
        </a:p>
      </dgm:t>
    </dgm:pt>
    <dgm:pt modelId="{BA3E8E94-96CE-4E6C-BD08-16FB3D51163E}" type="pres">
      <dgm:prSet presAssocID="{C7C1B401-F87E-4B47-A52E-0287ED39CF01}" presName="arrowAndChildren" presStyleCnt="0"/>
      <dgm:spPr/>
      <dgm:t>
        <a:bodyPr/>
        <a:lstStyle/>
        <a:p>
          <a:endParaRPr lang="es-GT"/>
        </a:p>
      </dgm:t>
    </dgm:pt>
    <dgm:pt modelId="{D05B3E65-C183-4115-9AC7-2AAC98F260D2}" type="pres">
      <dgm:prSet presAssocID="{C7C1B401-F87E-4B47-A52E-0287ED39CF01}" presName="parentTextArrow" presStyleLbl="node1" presStyleIdx="0" presStyleCnt="3"/>
      <dgm:spPr/>
      <dgm:t>
        <a:bodyPr/>
        <a:lstStyle/>
        <a:p>
          <a:endParaRPr lang="es-GT"/>
        </a:p>
      </dgm:t>
    </dgm:pt>
    <dgm:pt modelId="{504D73A8-6ADF-4026-A5B0-D64A62ED2E2C}" type="pres">
      <dgm:prSet presAssocID="{C7C1B401-F87E-4B47-A52E-0287ED39CF01}" presName="arrow" presStyleLbl="node1" presStyleIdx="1" presStyleCnt="3"/>
      <dgm:spPr/>
      <dgm:t>
        <a:bodyPr/>
        <a:lstStyle/>
        <a:p>
          <a:endParaRPr lang="es-GT"/>
        </a:p>
      </dgm:t>
    </dgm:pt>
    <dgm:pt modelId="{6BF119A8-D608-427E-8385-8A586292171C}" type="pres">
      <dgm:prSet presAssocID="{C7C1B401-F87E-4B47-A52E-0287ED39CF01}" presName="descendantArrow" presStyleCnt="0"/>
      <dgm:spPr/>
      <dgm:t>
        <a:bodyPr/>
        <a:lstStyle/>
        <a:p>
          <a:endParaRPr lang="es-GT"/>
        </a:p>
      </dgm:t>
    </dgm:pt>
    <dgm:pt modelId="{7755D0DF-C6C9-4246-8C44-774BE521A8BC}" type="pres">
      <dgm:prSet presAssocID="{7700F58F-2B35-41C1-AAEF-F5AB1513EB0F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080C659-379E-45A6-87B1-026F9C742D99}" type="pres">
      <dgm:prSet presAssocID="{8F5E7C4A-2C8A-44F0-BE68-29E1AE96811E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BD6C1E5-2DDF-4BE4-91ED-1122CA3BF6D5}" type="pres">
      <dgm:prSet presAssocID="{9E3683A8-E03E-4638-AEF0-CEEF328BF37F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67F63DF-D452-47A1-AA01-D62F568641D7}" type="pres">
      <dgm:prSet presAssocID="{931118F0-6F74-46BC-B565-D98CE75F4102}" presName="sp" presStyleCnt="0"/>
      <dgm:spPr/>
      <dgm:t>
        <a:bodyPr/>
        <a:lstStyle/>
        <a:p>
          <a:endParaRPr lang="es-GT"/>
        </a:p>
      </dgm:t>
    </dgm:pt>
    <dgm:pt modelId="{BE23D576-C374-4A65-BD2C-9E0D14266C32}" type="pres">
      <dgm:prSet presAssocID="{261F5294-0062-409D-862B-14C6F9D7CD7B}" presName="arrowAndChildren" presStyleCnt="0"/>
      <dgm:spPr/>
      <dgm:t>
        <a:bodyPr/>
        <a:lstStyle/>
        <a:p>
          <a:endParaRPr lang="es-GT"/>
        </a:p>
      </dgm:t>
    </dgm:pt>
    <dgm:pt modelId="{5026C535-7EB9-445C-AE4E-5F9A40C464B6}" type="pres">
      <dgm:prSet presAssocID="{261F5294-0062-409D-862B-14C6F9D7CD7B}" presName="parentTextArrow" presStyleLbl="node1" presStyleIdx="1" presStyleCnt="3"/>
      <dgm:spPr/>
      <dgm:t>
        <a:bodyPr/>
        <a:lstStyle/>
        <a:p>
          <a:endParaRPr lang="es-GT"/>
        </a:p>
      </dgm:t>
    </dgm:pt>
    <dgm:pt modelId="{6F2FA737-C7EF-4590-BF47-30BD4D6C8037}" type="pres">
      <dgm:prSet presAssocID="{261F5294-0062-409D-862B-14C6F9D7CD7B}" presName="arrow" presStyleLbl="node1" presStyleIdx="2" presStyleCnt="3"/>
      <dgm:spPr/>
      <dgm:t>
        <a:bodyPr/>
        <a:lstStyle/>
        <a:p>
          <a:endParaRPr lang="es-GT"/>
        </a:p>
      </dgm:t>
    </dgm:pt>
    <dgm:pt modelId="{E59723E0-BD0F-403E-9C7F-BDF69BBE87FC}" type="pres">
      <dgm:prSet presAssocID="{261F5294-0062-409D-862B-14C6F9D7CD7B}" presName="descendantArrow" presStyleCnt="0"/>
      <dgm:spPr/>
      <dgm:t>
        <a:bodyPr/>
        <a:lstStyle/>
        <a:p>
          <a:endParaRPr lang="es-GT"/>
        </a:p>
      </dgm:t>
    </dgm:pt>
    <dgm:pt modelId="{1FA9E0B9-2904-4A0C-B91B-A1131EF75A6E}" type="pres">
      <dgm:prSet presAssocID="{F49AC175-3F19-4C34-94D9-EBE50053CC39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2C3DB83-FD86-4F46-9512-D67960964917}" type="pres">
      <dgm:prSet presAssocID="{30F336A0-0279-43BB-A5EE-E854089914C3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B515336-993B-45FF-B8D4-26AC75B9F4A3}" type="pres">
      <dgm:prSet presAssocID="{855E1F64-EB71-45C5-86BB-4312B38173E6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43FB5EDA-D9EE-4F7A-879D-780356C64226}" srcId="{C7C1B401-F87E-4B47-A52E-0287ED39CF01}" destId="{7700F58F-2B35-41C1-AAEF-F5AB1513EB0F}" srcOrd="0" destOrd="0" parTransId="{F8AF8215-CC5C-409D-9DF8-B7D59F801AE4}" sibTransId="{84DC672B-C1FC-4023-9228-D7D5F9A83FAC}"/>
    <dgm:cxn modelId="{E08C6F8B-1B07-42C0-896F-7AA0782FFFAA}" srcId="{40F5D368-8643-43F0-86DB-12B63724D7BC}" destId="{674C21E8-CF04-444E-9F3F-E2473C72D292}" srcOrd="1" destOrd="0" parTransId="{76B8D3D9-4C93-4F0F-9FDB-2E137A327DD7}" sibTransId="{7EBF1CB2-409B-413A-ADFC-922D59A98747}"/>
    <dgm:cxn modelId="{3CF696A8-6C4D-4151-A69C-D58E006C7ADE}" srcId="{40F5D368-8643-43F0-86DB-12B63724D7BC}" destId="{E0753D4A-2870-400B-9E82-73354232BB98}" srcOrd="0" destOrd="0" parTransId="{8B38469B-B721-41F7-A4A6-988695CD48D5}" sibTransId="{A2AEA381-0B9A-43B4-95F5-55A15C92C1F5}"/>
    <dgm:cxn modelId="{FD68CBBA-6CB4-427F-A014-2B884E04F857}" type="presOf" srcId="{E0753D4A-2870-400B-9E82-73354232BB98}" destId="{2CB56478-6F65-4D06-8E77-E71C7DAEA5F2}" srcOrd="0" destOrd="0" presId="urn:microsoft.com/office/officeart/2005/8/layout/process4"/>
    <dgm:cxn modelId="{E31834F7-B288-45B1-B90D-482B9149B1C8}" srcId="{AAA900CD-BC6A-4E8B-8238-2094215E5E72}" destId="{261F5294-0062-409D-862B-14C6F9D7CD7B}" srcOrd="0" destOrd="0" parTransId="{C87E7CD4-863A-4F1D-91C4-A2A07953DDA1}" sibTransId="{931118F0-6F74-46BC-B565-D98CE75F4102}"/>
    <dgm:cxn modelId="{400B6AA0-2BA8-4CCE-9433-518E3CA0B456}" srcId="{261F5294-0062-409D-862B-14C6F9D7CD7B}" destId="{F49AC175-3F19-4C34-94D9-EBE50053CC39}" srcOrd="0" destOrd="0" parTransId="{C9E6941E-25BB-4A4F-BDB5-D1B219A0377D}" sibTransId="{389F3892-29F9-4C1C-BE89-24516CA32D16}"/>
    <dgm:cxn modelId="{4FF5C2D8-F0A8-4996-96E2-AEEFDBB0E9DA}" srcId="{C7C1B401-F87E-4B47-A52E-0287ED39CF01}" destId="{8F5E7C4A-2C8A-44F0-BE68-29E1AE96811E}" srcOrd="1" destOrd="0" parTransId="{7B60F4EB-D073-4FF7-B69A-6627BF57AA1E}" sibTransId="{208A4E94-19A6-45BA-B98F-1FF2DCE43E1D}"/>
    <dgm:cxn modelId="{ED00DA6C-407B-4CF6-A689-02EA851AE72E}" type="presOf" srcId="{261F5294-0062-409D-862B-14C6F9D7CD7B}" destId="{5026C535-7EB9-445C-AE4E-5F9A40C464B6}" srcOrd="0" destOrd="0" presId="urn:microsoft.com/office/officeart/2005/8/layout/process4"/>
    <dgm:cxn modelId="{52B834D4-FE00-4880-A829-338CC727E953}" srcId="{AAA900CD-BC6A-4E8B-8238-2094215E5E72}" destId="{C7C1B401-F87E-4B47-A52E-0287ED39CF01}" srcOrd="1" destOrd="0" parTransId="{D64AA6FE-05F3-4BAA-BBF0-50BA04F7F010}" sibTransId="{370797F6-14D0-45EC-8860-C9325C955C64}"/>
    <dgm:cxn modelId="{818D9CEC-B87A-4E35-A32A-E18C217CFAB2}" type="presOf" srcId="{261F5294-0062-409D-862B-14C6F9D7CD7B}" destId="{6F2FA737-C7EF-4590-BF47-30BD4D6C8037}" srcOrd="1" destOrd="0" presId="urn:microsoft.com/office/officeart/2005/8/layout/process4"/>
    <dgm:cxn modelId="{78659AF9-ECFB-420E-82F1-D5154CF23821}" srcId="{40F5D368-8643-43F0-86DB-12B63724D7BC}" destId="{C9C7435C-3730-4478-8A6C-5CB6EF1CC804}" srcOrd="2" destOrd="0" parTransId="{94ADABAE-E62C-496A-8C70-40F1EDD8E85E}" sibTransId="{6AE81886-F9E7-4412-94EF-2B36CDFDA801}"/>
    <dgm:cxn modelId="{AF826BE8-E2E7-45A0-B489-47D4BC1CFDA2}" type="presOf" srcId="{30F336A0-0279-43BB-A5EE-E854089914C3}" destId="{52C3DB83-FD86-4F46-9512-D67960964917}" srcOrd="0" destOrd="0" presId="urn:microsoft.com/office/officeart/2005/8/layout/process4"/>
    <dgm:cxn modelId="{6B9DD377-9B7D-41EE-A81D-531F00B14B2A}" type="presOf" srcId="{40F5D368-8643-43F0-86DB-12B63724D7BC}" destId="{85BD8E96-BD67-4FEA-B20C-83AE4667EC61}" srcOrd="0" destOrd="0" presId="urn:microsoft.com/office/officeart/2005/8/layout/process4"/>
    <dgm:cxn modelId="{4866E90D-EE47-4899-B2FF-83A905D886F7}" type="presOf" srcId="{8F5E7C4A-2C8A-44F0-BE68-29E1AE96811E}" destId="{C080C659-379E-45A6-87B1-026F9C742D99}" srcOrd="0" destOrd="0" presId="urn:microsoft.com/office/officeart/2005/8/layout/process4"/>
    <dgm:cxn modelId="{2421B4CB-4012-46E8-9D6C-147FDFEEF4D3}" type="presOf" srcId="{855E1F64-EB71-45C5-86BB-4312B38173E6}" destId="{2B515336-993B-45FF-B8D4-26AC75B9F4A3}" srcOrd="0" destOrd="0" presId="urn:microsoft.com/office/officeart/2005/8/layout/process4"/>
    <dgm:cxn modelId="{4EF635D2-82FE-4D1F-BF29-685A69161657}" type="presOf" srcId="{40F5D368-8643-43F0-86DB-12B63724D7BC}" destId="{AEB3FFE1-2FDE-4EDD-B6B2-174285F39BAD}" srcOrd="1" destOrd="0" presId="urn:microsoft.com/office/officeart/2005/8/layout/process4"/>
    <dgm:cxn modelId="{C2AF43C6-E5F0-4266-A6DD-67D2291E34E3}" type="presOf" srcId="{C9C7435C-3730-4478-8A6C-5CB6EF1CC804}" destId="{E7A33FC7-C895-4B9F-BAD1-D10B9EFD494B}" srcOrd="0" destOrd="0" presId="urn:microsoft.com/office/officeart/2005/8/layout/process4"/>
    <dgm:cxn modelId="{6668A194-AAC4-4ED0-B65A-B7079E2D6A1E}" type="presOf" srcId="{C7C1B401-F87E-4B47-A52E-0287ED39CF01}" destId="{504D73A8-6ADF-4026-A5B0-D64A62ED2E2C}" srcOrd="1" destOrd="0" presId="urn:microsoft.com/office/officeart/2005/8/layout/process4"/>
    <dgm:cxn modelId="{6BF2846C-BF04-4752-A2E8-C781EA035488}" type="presOf" srcId="{9E3683A8-E03E-4638-AEF0-CEEF328BF37F}" destId="{5BD6C1E5-2DDF-4BE4-91ED-1122CA3BF6D5}" srcOrd="0" destOrd="0" presId="urn:microsoft.com/office/officeart/2005/8/layout/process4"/>
    <dgm:cxn modelId="{7CD3F4B0-5CCE-4381-B5E5-94C7BA4D487F}" type="presOf" srcId="{674C21E8-CF04-444E-9F3F-E2473C72D292}" destId="{813A249A-5006-42CA-A3E0-BCE543361270}" srcOrd="0" destOrd="0" presId="urn:microsoft.com/office/officeart/2005/8/layout/process4"/>
    <dgm:cxn modelId="{03098921-1E63-45F7-86C7-7B1269E04A15}" type="presOf" srcId="{AAA900CD-BC6A-4E8B-8238-2094215E5E72}" destId="{6197B12C-67C0-4128-B2C6-2FF9E225A012}" srcOrd="0" destOrd="0" presId="urn:microsoft.com/office/officeart/2005/8/layout/process4"/>
    <dgm:cxn modelId="{46107B07-7154-410F-A618-41F9FA5BB0D5}" srcId="{AAA900CD-BC6A-4E8B-8238-2094215E5E72}" destId="{40F5D368-8643-43F0-86DB-12B63724D7BC}" srcOrd="2" destOrd="0" parTransId="{7F7D024D-EC0A-4334-A156-B237C4859457}" sibTransId="{93DD200E-47EA-49FA-9C2F-E0C922BF946A}"/>
    <dgm:cxn modelId="{30E9E3DE-7A7B-44B0-B873-3A8477AF09F0}" srcId="{C7C1B401-F87E-4B47-A52E-0287ED39CF01}" destId="{9E3683A8-E03E-4638-AEF0-CEEF328BF37F}" srcOrd="2" destOrd="0" parTransId="{FC8B2ABB-9D44-4FF6-92E4-1A8C45A3EA6C}" sibTransId="{8E232E56-8672-4B91-A242-485CE7482D70}"/>
    <dgm:cxn modelId="{E9CEED64-BE19-4F6B-84DC-79BA5EF7702E}" srcId="{261F5294-0062-409D-862B-14C6F9D7CD7B}" destId="{855E1F64-EB71-45C5-86BB-4312B38173E6}" srcOrd="2" destOrd="0" parTransId="{5FC1BFCA-6914-49AA-B0D8-9590EB03123A}" sibTransId="{5290DD66-4206-4301-8F75-7DBB82F5C286}"/>
    <dgm:cxn modelId="{DD89844B-C0C5-4B5D-8FEE-8BE71B718E94}" srcId="{261F5294-0062-409D-862B-14C6F9D7CD7B}" destId="{30F336A0-0279-43BB-A5EE-E854089914C3}" srcOrd="1" destOrd="0" parTransId="{613018F8-7AF3-443E-908E-A1736222FD02}" sibTransId="{43000DA1-6819-4F61-AE19-4433674B18F6}"/>
    <dgm:cxn modelId="{9DC63CB7-872F-4663-817A-C1C91D2C4726}" type="presOf" srcId="{7700F58F-2B35-41C1-AAEF-F5AB1513EB0F}" destId="{7755D0DF-C6C9-4246-8C44-774BE521A8BC}" srcOrd="0" destOrd="0" presId="urn:microsoft.com/office/officeart/2005/8/layout/process4"/>
    <dgm:cxn modelId="{795596B6-B365-44F8-A869-3FAC03A5202C}" type="presOf" srcId="{C7C1B401-F87E-4B47-A52E-0287ED39CF01}" destId="{D05B3E65-C183-4115-9AC7-2AAC98F260D2}" srcOrd="0" destOrd="0" presId="urn:microsoft.com/office/officeart/2005/8/layout/process4"/>
    <dgm:cxn modelId="{8D17418C-5D51-457E-8EAA-052C04B19FD6}" type="presOf" srcId="{F49AC175-3F19-4C34-94D9-EBE50053CC39}" destId="{1FA9E0B9-2904-4A0C-B91B-A1131EF75A6E}" srcOrd="0" destOrd="0" presId="urn:microsoft.com/office/officeart/2005/8/layout/process4"/>
    <dgm:cxn modelId="{1B7B4584-123D-4AF2-A911-77001BEDE43A}" type="presParOf" srcId="{6197B12C-67C0-4128-B2C6-2FF9E225A012}" destId="{98262925-F529-4D0F-9F8F-9989479C05C5}" srcOrd="0" destOrd="0" presId="urn:microsoft.com/office/officeart/2005/8/layout/process4"/>
    <dgm:cxn modelId="{F9965A8C-4731-41FF-992E-951B6A1C865E}" type="presParOf" srcId="{98262925-F529-4D0F-9F8F-9989479C05C5}" destId="{85BD8E96-BD67-4FEA-B20C-83AE4667EC61}" srcOrd="0" destOrd="0" presId="urn:microsoft.com/office/officeart/2005/8/layout/process4"/>
    <dgm:cxn modelId="{3E47E591-1B89-44B0-83FE-BEEFEEF5C341}" type="presParOf" srcId="{98262925-F529-4D0F-9F8F-9989479C05C5}" destId="{AEB3FFE1-2FDE-4EDD-B6B2-174285F39BAD}" srcOrd="1" destOrd="0" presId="urn:microsoft.com/office/officeart/2005/8/layout/process4"/>
    <dgm:cxn modelId="{5D80C4BA-AA23-4F37-9FA5-B4ACE35D3C13}" type="presParOf" srcId="{98262925-F529-4D0F-9F8F-9989479C05C5}" destId="{4275A2A2-4714-436D-82DB-88501A06BC6A}" srcOrd="2" destOrd="0" presId="urn:microsoft.com/office/officeart/2005/8/layout/process4"/>
    <dgm:cxn modelId="{94311754-B650-4C5F-91AE-AD13CB2C8EC6}" type="presParOf" srcId="{4275A2A2-4714-436D-82DB-88501A06BC6A}" destId="{2CB56478-6F65-4D06-8E77-E71C7DAEA5F2}" srcOrd="0" destOrd="0" presId="urn:microsoft.com/office/officeart/2005/8/layout/process4"/>
    <dgm:cxn modelId="{464B0E37-361A-47CE-98EF-512397EA58FA}" type="presParOf" srcId="{4275A2A2-4714-436D-82DB-88501A06BC6A}" destId="{813A249A-5006-42CA-A3E0-BCE543361270}" srcOrd="1" destOrd="0" presId="urn:microsoft.com/office/officeart/2005/8/layout/process4"/>
    <dgm:cxn modelId="{B7AAE627-6CC0-4074-BDBD-A8DDA5C7B492}" type="presParOf" srcId="{4275A2A2-4714-436D-82DB-88501A06BC6A}" destId="{E7A33FC7-C895-4B9F-BAD1-D10B9EFD494B}" srcOrd="2" destOrd="0" presId="urn:microsoft.com/office/officeart/2005/8/layout/process4"/>
    <dgm:cxn modelId="{D1A2C0E0-278E-4592-BBE5-A26476DEB458}" type="presParOf" srcId="{6197B12C-67C0-4128-B2C6-2FF9E225A012}" destId="{FFCE385E-40F1-449D-8FF0-0CB5C90347BA}" srcOrd="1" destOrd="0" presId="urn:microsoft.com/office/officeart/2005/8/layout/process4"/>
    <dgm:cxn modelId="{79689483-52C0-470F-B3AF-4E5C39B53FFA}" type="presParOf" srcId="{6197B12C-67C0-4128-B2C6-2FF9E225A012}" destId="{BA3E8E94-96CE-4E6C-BD08-16FB3D51163E}" srcOrd="2" destOrd="0" presId="urn:microsoft.com/office/officeart/2005/8/layout/process4"/>
    <dgm:cxn modelId="{0B373695-687E-4D0F-A532-F18A8352B1FC}" type="presParOf" srcId="{BA3E8E94-96CE-4E6C-BD08-16FB3D51163E}" destId="{D05B3E65-C183-4115-9AC7-2AAC98F260D2}" srcOrd="0" destOrd="0" presId="urn:microsoft.com/office/officeart/2005/8/layout/process4"/>
    <dgm:cxn modelId="{C887501B-11B4-4480-9FC3-BED87F8CEAFE}" type="presParOf" srcId="{BA3E8E94-96CE-4E6C-BD08-16FB3D51163E}" destId="{504D73A8-6ADF-4026-A5B0-D64A62ED2E2C}" srcOrd="1" destOrd="0" presId="urn:microsoft.com/office/officeart/2005/8/layout/process4"/>
    <dgm:cxn modelId="{35658A80-C284-4049-AAB4-BFA020EFF90B}" type="presParOf" srcId="{BA3E8E94-96CE-4E6C-BD08-16FB3D51163E}" destId="{6BF119A8-D608-427E-8385-8A586292171C}" srcOrd="2" destOrd="0" presId="urn:microsoft.com/office/officeart/2005/8/layout/process4"/>
    <dgm:cxn modelId="{29FC80F3-6399-4314-80CE-24DF8B7B0682}" type="presParOf" srcId="{6BF119A8-D608-427E-8385-8A586292171C}" destId="{7755D0DF-C6C9-4246-8C44-774BE521A8BC}" srcOrd="0" destOrd="0" presId="urn:microsoft.com/office/officeart/2005/8/layout/process4"/>
    <dgm:cxn modelId="{F5A990E6-DF4C-4E63-8D71-DFC6C8F04B9C}" type="presParOf" srcId="{6BF119A8-D608-427E-8385-8A586292171C}" destId="{C080C659-379E-45A6-87B1-026F9C742D99}" srcOrd="1" destOrd="0" presId="urn:microsoft.com/office/officeart/2005/8/layout/process4"/>
    <dgm:cxn modelId="{69148751-AA3B-469B-AF33-902C2284D22A}" type="presParOf" srcId="{6BF119A8-D608-427E-8385-8A586292171C}" destId="{5BD6C1E5-2DDF-4BE4-91ED-1122CA3BF6D5}" srcOrd="2" destOrd="0" presId="urn:microsoft.com/office/officeart/2005/8/layout/process4"/>
    <dgm:cxn modelId="{467F8BEB-29C9-42CD-A3D9-524AFAE7798D}" type="presParOf" srcId="{6197B12C-67C0-4128-B2C6-2FF9E225A012}" destId="{C67F63DF-D452-47A1-AA01-D62F568641D7}" srcOrd="3" destOrd="0" presId="urn:microsoft.com/office/officeart/2005/8/layout/process4"/>
    <dgm:cxn modelId="{1E898C07-AA0E-4354-981D-AE7F8684B373}" type="presParOf" srcId="{6197B12C-67C0-4128-B2C6-2FF9E225A012}" destId="{BE23D576-C374-4A65-BD2C-9E0D14266C32}" srcOrd="4" destOrd="0" presId="urn:microsoft.com/office/officeart/2005/8/layout/process4"/>
    <dgm:cxn modelId="{E14DC6CE-7264-4A79-92FB-B2EAD86EA55C}" type="presParOf" srcId="{BE23D576-C374-4A65-BD2C-9E0D14266C32}" destId="{5026C535-7EB9-445C-AE4E-5F9A40C464B6}" srcOrd="0" destOrd="0" presId="urn:microsoft.com/office/officeart/2005/8/layout/process4"/>
    <dgm:cxn modelId="{F4100375-154C-4032-A047-24AC81F4EDD7}" type="presParOf" srcId="{BE23D576-C374-4A65-BD2C-9E0D14266C32}" destId="{6F2FA737-C7EF-4590-BF47-30BD4D6C8037}" srcOrd="1" destOrd="0" presId="urn:microsoft.com/office/officeart/2005/8/layout/process4"/>
    <dgm:cxn modelId="{2F425CE6-7539-4F80-A530-19BD21E59108}" type="presParOf" srcId="{BE23D576-C374-4A65-BD2C-9E0D14266C32}" destId="{E59723E0-BD0F-403E-9C7F-BDF69BBE87FC}" srcOrd="2" destOrd="0" presId="urn:microsoft.com/office/officeart/2005/8/layout/process4"/>
    <dgm:cxn modelId="{6D8D4228-4805-463F-B082-C84495ECBDA4}" type="presParOf" srcId="{E59723E0-BD0F-403E-9C7F-BDF69BBE87FC}" destId="{1FA9E0B9-2904-4A0C-B91B-A1131EF75A6E}" srcOrd="0" destOrd="0" presId="urn:microsoft.com/office/officeart/2005/8/layout/process4"/>
    <dgm:cxn modelId="{FAE7FB1A-44FC-4EEF-BB55-53BD7C8C37D8}" type="presParOf" srcId="{E59723E0-BD0F-403E-9C7F-BDF69BBE87FC}" destId="{52C3DB83-FD86-4F46-9512-D67960964917}" srcOrd="1" destOrd="0" presId="urn:microsoft.com/office/officeart/2005/8/layout/process4"/>
    <dgm:cxn modelId="{95A38937-EC27-4290-B82A-9D06630EBF87}" type="presParOf" srcId="{E59723E0-BD0F-403E-9C7F-BDF69BBE87FC}" destId="{2B515336-993B-45FF-B8D4-26AC75B9F4A3}" srcOrd="2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A8A522-DF1B-4E48-A46C-0DDE38F4F7B9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4933A674-C0F0-4F20-BB29-165D5782D658}">
      <dgm:prSet phldrT="[Texto]" custT="1"/>
      <dgm:spPr>
        <a:ln>
          <a:noFill/>
        </a:ln>
      </dgm:spPr>
      <dgm:t>
        <a:bodyPr/>
        <a:lstStyle/>
        <a:p>
          <a:r>
            <a:rPr lang="es-GT" sz="2000" b="1" baseline="0" dirty="0" smtClean="0">
              <a:solidFill>
                <a:srgbClr val="FFC000"/>
              </a:solidFill>
            </a:rPr>
            <a:t>Control  de carga por medio de RFID.</a:t>
          </a:r>
          <a:endParaRPr lang="es-GT" sz="2000" b="1" baseline="0" dirty="0">
            <a:solidFill>
              <a:srgbClr val="FFC000"/>
            </a:solidFill>
          </a:endParaRPr>
        </a:p>
      </dgm:t>
    </dgm:pt>
    <dgm:pt modelId="{3A045842-ADB9-44D0-BC6D-F5A9835260B8}" type="parTrans" cxnId="{A5DCAEE5-9BFA-402F-A6B7-A19D02D42447}">
      <dgm:prSet/>
      <dgm:spPr/>
      <dgm:t>
        <a:bodyPr/>
        <a:lstStyle/>
        <a:p>
          <a:endParaRPr lang="es-GT" sz="1600" b="1"/>
        </a:p>
      </dgm:t>
    </dgm:pt>
    <dgm:pt modelId="{707A7E36-3B73-4281-9DED-8E561C3024AF}" type="sibTrans" cxnId="{A5DCAEE5-9BFA-402F-A6B7-A19D02D42447}">
      <dgm:prSet custT="1"/>
      <dgm:spPr/>
      <dgm:t>
        <a:bodyPr/>
        <a:lstStyle/>
        <a:p>
          <a:endParaRPr lang="es-GT" sz="2400" b="1" dirty="0"/>
        </a:p>
      </dgm:t>
    </dgm:pt>
    <dgm:pt modelId="{52F8A0F1-5451-4D9A-A605-6D322B2C74E6}">
      <dgm:prSet phldrT="[Texto]"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Fortalecimiento de validaciones de manifiesto y DUA</a:t>
          </a:r>
          <a:endParaRPr lang="es-GT" sz="2000" b="1" dirty="0">
            <a:solidFill>
              <a:schemeClr val="tx2"/>
            </a:solidFill>
          </a:endParaRPr>
        </a:p>
      </dgm:t>
    </dgm:pt>
    <dgm:pt modelId="{E13785FB-17D3-4624-AFD0-70BAD982ABF9}" type="parTrans" cxnId="{7F67A974-0510-462A-AFF2-930CE57F1B9F}">
      <dgm:prSet/>
      <dgm:spPr/>
      <dgm:t>
        <a:bodyPr/>
        <a:lstStyle/>
        <a:p>
          <a:endParaRPr lang="es-GT" sz="1600" b="1"/>
        </a:p>
      </dgm:t>
    </dgm:pt>
    <dgm:pt modelId="{35DB8528-7C32-4C6E-B661-CFF163CE7F47}" type="sibTrans" cxnId="{7F67A974-0510-462A-AFF2-930CE57F1B9F}">
      <dgm:prSet custT="1"/>
      <dgm:spPr/>
      <dgm:t>
        <a:bodyPr/>
        <a:lstStyle/>
        <a:p>
          <a:endParaRPr lang="es-GT" sz="2400" b="1" dirty="0"/>
        </a:p>
      </dgm:t>
    </dgm:pt>
    <dgm:pt modelId="{0E94E24C-18C7-45D7-8921-689D01118542}">
      <dgm:prSet phldrT="[Texto]"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 Crear base de datos de mercancías sensibles</a:t>
          </a:r>
          <a:endParaRPr lang="es-GT" sz="2000" b="1" dirty="0">
            <a:solidFill>
              <a:schemeClr val="tx2"/>
            </a:solidFill>
          </a:endParaRPr>
        </a:p>
      </dgm:t>
    </dgm:pt>
    <dgm:pt modelId="{76842F2F-E40F-4E71-8B19-87E5E6CFBCEC}" type="parTrans" cxnId="{B2AE7542-FDA6-4D27-9C0C-E49F748B89B7}">
      <dgm:prSet/>
      <dgm:spPr/>
      <dgm:t>
        <a:bodyPr/>
        <a:lstStyle/>
        <a:p>
          <a:endParaRPr lang="es-GT" sz="1600" b="1"/>
        </a:p>
      </dgm:t>
    </dgm:pt>
    <dgm:pt modelId="{172FD0E2-9170-43C2-9753-70E8B6139AC6}" type="sibTrans" cxnId="{B2AE7542-FDA6-4D27-9C0C-E49F748B89B7}">
      <dgm:prSet/>
      <dgm:spPr/>
      <dgm:t>
        <a:bodyPr/>
        <a:lstStyle/>
        <a:p>
          <a:endParaRPr lang="es-GT" sz="1600" b="1"/>
        </a:p>
      </dgm:t>
    </dgm:pt>
    <dgm:pt modelId="{834083C8-2B61-4203-A78A-6EC0D9CFA04A}">
      <dgm:prSet custT="1"/>
      <dgm:spPr/>
      <dgm:t>
        <a:bodyPr/>
        <a:lstStyle/>
        <a:p>
          <a:r>
            <a:rPr lang="es-GT" sz="2000" b="1" dirty="0" smtClean="0"/>
            <a:t>Cuenta corriente electrónica de contenedores</a:t>
          </a:r>
          <a:endParaRPr lang="es-GT" sz="2000" b="1" dirty="0"/>
        </a:p>
      </dgm:t>
    </dgm:pt>
    <dgm:pt modelId="{7B63CC3D-DD22-4ACD-BD2F-58FF55C0D7CF}" type="parTrans" cxnId="{CD898250-8799-44D1-A573-653C7F23C9C8}">
      <dgm:prSet/>
      <dgm:spPr/>
      <dgm:t>
        <a:bodyPr/>
        <a:lstStyle/>
        <a:p>
          <a:endParaRPr lang="es-GT" sz="1600" b="1"/>
        </a:p>
      </dgm:t>
    </dgm:pt>
    <dgm:pt modelId="{76F40CB2-8C38-4A72-AC86-2232232CF38A}" type="sibTrans" cxnId="{CD898250-8799-44D1-A573-653C7F23C9C8}">
      <dgm:prSet custT="1"/>
      <dgm:spPr/>
      <dgm:t>
        <a:bodyPr/>
        <a:lstStyle/>
        <a:p>
          <a:endParaRPr lang="es-GT" sz="2400" b="1" dirty="0"/>
        </a:p>
      </dgm:t>
    </dgm:pt>
    <dgm:pt modelId="{993C381C-2A65-401F-99C8-006666A8DDED}">
      <dgm:prSet/>
      <dgm:spPr/>
      <dgm:t>
        <a:bodyPr/>
        <a:lstStyle/>
        <a:p>
          <a:r>
            <a:rPr lang="es-GT" b="1" dirty="0" smtClean="0">
              <a:solidFill>
                <a:srgbClr val="FFC000"/>
              </a:solidFill>
            </a:rPr>
            <a:t>Focalizar inspección y supervisión en contribuyentes de alto riesgo</a:t>
          </a:r>
          <a:r>
            <a:rPr lang="es-GT" b="1" dirty="0" smtClean="0"/>
            <a:t>.</a:t>
          </a:r>
          <a:endParaRPr lang="es-GT" b="1" dirty="0"/>
        </a:p>
      </dgm:t>
    </dgm:pt>
    <dgm:pt modelId="{917D73BE-E972-4581-84DF-185E79A0A485}" type="parTrans" cxnId="{DF5A6288-F7C0-4E10-9F6A-BFE88884F739}">
      <dgm:prSet/>
      <dgm:spPr/>
      <dgm:t>
        <a:bodyPr/>
        <a:lstStyle/>
        <a:p>
          <a:endParaRPr lang="es-GT" b="1"/>
        </a:p>
      </dgm:t>
    </dgm:pt>
    <dgm:pt modelId="{76E48C98-8B7D-43C6-8682-5161E5D6863A}" type="sibTrans" cxnId="{DF5A6288-F7C0-4E10-9F6A-BFE88884F739}">
      <dgm:prSet/>
      <dgm:spPr/>
      <dgm:t>
        <a:bodyPr/>
        <a:lstStyle/>
        <a:p>
          <a:endParaRPr lang="es-GT" b="1" dirty="0"/>
        </a:p>
      </dgm:t>
    </dgm:pt>
    <dgm:pt modelId="{B88B6E43-957D-4084-A4B9-78FB71CAAC5A}" type="pres">
      <dgm:prSet presAssocID="{5EA8A522-DF1B-4E48-A46C-0DDE38F4F7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F791C5A-6F75-4E27-BFB0-0BB681D96691}" type="pres">
      <dgm:prSet presAssocID="{5EA8A522-DF1B-4E48-A46C-0DDE38F4F7B9}" presName="dummyMaxCanvas" presStyleCnt="0">
        <dgm:presLayoutVars/>
      </dgm:prSet>
      <dgm:spPr/>
    </dgm:pt>
    <dgm:pt modelId="{92263F79-F000-41B7-8627-B14B6ED3FBE2}" type="pres">
      <dgm:prSet presAssocID="{5EA8A522-DF1B-4E48-A46C-0DDE38F4F7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0FA239-E146-4F24-B760-AA84AD14E262}" type="pres">
      <dgm:prSet presAssocID="{5EA8A522-DF1B-4E48-A46C-0DDE38F4F7B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7ACF053-AB6F-4B74-AB7E-37646A94D1CE}" type="pres">
      <dgm:prSet presAssocID="{5EA8A522-DF1B-4E48-A46C-0DDE38F4F7B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7278A34-E2CC-4E88-A67C-8EE18464D826}" type="pres">
      <dgm:prSet presAssocID="{5EA8A522-DF1B-4E48-A46C-0DDE38F4F7B9}" presName="FiveNodes_4" presStyleLbl="node1" presStyleIdx="3" presStyleCnt="5" custLinFactNeighborX="325" custLinFactNeighborY="13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FB283BF-3C2C-487A-B26A-7E7CD4A4BAAD}" type="pres">
      <dgm:prSet presAssocID="{5EA8A522-DF1B-4E48-A46C-0DDE38F4F7B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01D8028-5A05-4166-88D1-042BDFA4B69D}" type="pres">
      <dgm:prSet presAssocID="{5EA8A522-DF1B-4E48-A46C-0DDE38F4F7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F3087E8-D5A6-46D9-87B9-D1A7300A0FA6}" type="pres">
      <dgm:prSet presAssocID="{5EA8A522-DF1B-4E48-A46C-0DDE38F4F7B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C3FF0F8-E460-45E4-AF9C-4C8DD042BB35}" type="pres">
      <dgm:prSet presAssocID="{5EA8A522-DF1B-4E48-A46C-0DDE38F4F7B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AD0E460-CFC9-426D-9C37-DF6BCE3D4732}" type="pres">
      <dgm:prSet presAssocID="{5EA8A522-DF1B-4E48-A46C-0DDE38F4F7B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923F7EC-60ED-478D-ADF1-A56A4E27AEB1}" type="pres">
      <dgm:prSet presAssocID="{5EA8A522-DF1B-4E48-A46C-0DDE38F4F7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520C03-4226-4393-A267-38E98BBC6052}" type="pres">
      <dgm:prSet presAssocID="{5EA8A522-DF1B-4E48-A46C-0DDE38F4F7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A3AC196-DF4C-46BE-9665-BAC3306F1480}" type="pres">
      <dgm:prSet presAssocID="{5EA8A522-DF1B-4E48-A46C-0DDE38F4F7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CA6E0AD-D77B-435A-A6DC-7CF08923B313}" type="pres">
      <dgm:prSet presAssocID="{5EA8A522-DF1B-4E48-A46C-0DDE38F4F7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236CA16-CEEA-4CE4-A057-7A94389541A4}" type="pres">
      <dgm:prSet presAssocID="{5EA8A522-DF1B-4E48-A46C-0DDE38F4F7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2AE7542-FDA6-4D27-9C0C-E49F748B89B7}" srcId="{5EA8A522-DF1B-4E48-A46C-0DDE38F4F7B9}" destId="{0E94E24C-18C7-45D7-8921-689D01118542}" srcOrd="4" destOrd="0" parTransId="{76842F2F-E40F-4E71-8B19-87E5E6CFBCEC}" sibTransId="{172FD0E2-9170-43C2-9753-70E8B6139AC6}"/>
    <dgm:cxn modelId="{A5DCAEE5-9BFA-402F-A6B7-A19D02D42447}" srcId="{5EA8A522-DF1B-4E48-A46C-0DDE38F4F7B9}" destId="{4933A674-C0F0-4F20-BB29-165D5782D658}" srcOrd="1" destOrd="0" parTransId="{3A045842-ADB9-44D0-BC6D-F5A9835260B8}" sibTransId="{707A7E36-3B73-4281-9DED-8E561C3024AF}"/>
    <dgm:cxn modelId="{23634B94-7EEC-4355-853A-937E7A96DB8C}" type="presOf" srcId="{76F40CB2-8C38-4A72-AC86-2232232CF38A}" destId="{801D8028-5A05-4166-88D1-042BDFA4B69D}" srcOrd="0" destOrd="0" presId="urn:microsoft.com/office/officeart/2005/8/layout/vProcess5"/>
    <dgm:cxn modelId="{B33E4BE9-41B8-4EDC-BA8D-EC0181A44934}" type="presOf" srcId="{35DB8528-7C32-4C6E-B661-CFF163CE7F47}" destId="{EC3FF0F8-E460-45E4-AF9C-4C8DD042BB35}" srcOrd="0" destOrd="0" presId="urn:microsoft.com/office/officeart/2005/8/layout/vProcess5"/>
    <dgm:cxn modelId="{CEF3B54B-A6D6-44B1-931A-4752E1D6B8C5}" type="presOf" srcId="{993C381C-2A65-401F-99C8-006666A8DDED}" destId="{67278A34-E2CC-4E88-A67C-8EE18464D826}" srcOrd="0" destOrd="0" presId="urn:microsoft.com/office/officeart/2005/8/layout/vProcess5"/>
    <dgm:cxn modelId="{5EE9F10D-F685-4977-A22B-7B2241626A42}" type="presOf" srcId="{707A7E36-3B73-4281-9DED-8E561C3024AF}" destId="{9F3087E8-D5A6-46D9-87B9-D1A7300A0FA6}" srcOrd="0" destOrd="0" presId="urn:microsoft.com/office/officeart/2005/8/layout/vProcess5"/>
    <dgm:cxn modelId="{8F017773-2015-40A2-8B62-D52C1B2BB3B6}" type="presOf" srcId="{4933A674-C0F0-4F20-BB29-165D5782D658}" destId="{190FA239-E146-4F24-B760-AA84AD14E262}" srcOrd="0" destOrd="0" presId="urn:microsoft.com/office/officeart/2005/8/layout/vProcess5"/>
    <dgm:cxn modelId="{3619D1FA-F2E6-4397-B5FB-7BD13D9672CA}" type="presOf" srcId="{0E94E24C-18C7-45D7-8921-689D01118542}" destId="{6236CA16-CEEA-4CE4-A057-7A94389541A4}" srcOrd="1" destOrd="0" presId="urn:microsoft.com/office/officeart/2005/8/layout/vProcess5"/>
    <dgm:cxn modelId="{5AA3EA8B-574B-4F02-9E65-083B723DE6E7}" type="presOf" srcId="{0E94E24C-18C7-45D7-8921-689D01118542}" destId="{DFB283BF-3C2C-487A-B26A-7E7CD4A4BAAD}" srcOrd="0" destOrd="0" presId="urn:microsoft.com/office/officeart/2005/8/layout/vProcess5"/>
    <dgm:cxn modelId="{36D17EE6-C865-474C-BD14-52BB74A74FA4}" type="presOf" srcId="{993C381C-2A65-401F-99C8-006666A8DDED}" destId="{0CA6E0AD-D77B-435A-A6DC-7CF08923B313}" srcOrd="1" destOrd="0" presId="urn:microsoft.com/office/officeart/2005/8/layout/vProcess5"/>
    <dgm:cxn modelId="{E9A044DE-DC78-498D-9CAF-7583013DB0AA}" type="presOf" srcId="{76E48C98-8B7D-43C6-8682-5161E5D6863A}" destId="{5AD0E460-CFC9-426D-9C37-DF6BCE3D4732}" srcOrd="0" destOrd="0" presId="urn:microsoft.com/office/officeart/2005/8/layout/vProcess5"/>
    <dgm:cxn modelId="{203B1885-04E8-4FB8-BAD0-5465FF32112D}" type="presOf" srcId="{52F8A0F1-5451-4D9A-A605-6D322B2C74E6}" destId="{57ACF053-AB6F-4B74-AB7E-37646A94D1CE}" srcOrd="0" destOrd="0" presId="urn:microsoft.com/office/officeart/2005/8/layout/vProcess5"/>
    <dgm:cxn modelId="{49D1CDAF-6BA3-4BB1-A7A9-DDA446317A5B}" type="presOf" srcId="{4933A674-C0F0-4F20-BB29-165D5782D658}" destId="{6F520C03-4226-4393-A267-38E98BBC6052}" srcOrd="1" destOrd="0" presId="urn:microsoft.com/office/officeart/2005/8/layout/vProcess5"/>
    <dgm:cxn modelId="{B09AEAB1-112B-4596-B043-A2592ABE81BF}" type="presOf" srcId="{834083C8-2B61-4203-A78A-6EC0D9CFA04A}" destId="{4923F7EC-60ED-478D-ADF1-A56A4E27AEB1}" srcOrd="1" destOrd="0" presId="urn:microsoft.com/office/officeart/2005/8/layout/vProcess5"/>
    <dgm:cxn modelId="{C6AEC5A4-AD8B-452A-A224-7C87EC5C90E2}" type="presOf" srcId="{5EA8A522-DF1B-4E48-A46C-0DDE38F4F7B9}" destId="{B88B6E43-957D-4084-A4B9-78FB71CAAC5A}" srcOrd="0" destOrd="0" presId="urn:microsoft.com/office/officeart/2005/8/layout/vProcess5"/>
    <dgm:cxn modelId="{DF5A6288-F7C0-4E10-9F6A-BFE88884F739}" srcId="{5EA8A522-DF1B-4E48-A46C-0DDE38F4F7B9}" destId="{993C381C-2A65-401F-99C8-006666A8DDED}" srcOrd="3" destOrd="0" parTransId="{917D73BE-E972-4581-84DF-185E79A0A485}" sibTransId="{76E48C98-8B7D-43C6-8682-5161E5D6863A}"/>
    <dgm:cxn modelId="{CD898250-8799-44D1-A573-653C7F23C9C8}" srcId="{5EA8A522-DF1B-4E48-A46C-0DDE38F4F7B9}" destId="{834083C8-2B61-4203-A78A-6EC0D9CFA04A}" srcOrd="0" destOrd="0" parTransId="{7B63CC3D-DD22-4ACD-BD2F-58FF55C0D7CF}" sibTransId="{76F40CB2-8C38-4A72-AC86-2232232CF38A}"/>
    <dgm:cxn modelId="{7F67A974-0510-462A-AFF2-930CE57F1B9F}" srcId="{5EA8A522-DF1B-4E48-A46C-0DDE38F4F7B9}" destId="{52F8A0F1-5451-4D9A-A605-6D322B2C74E6}" srcOrd="2" destOrd="0" parTransId="{E13785FB-17D3-4624-AFD0-70BAD982ABF9}" sibTransId="{35DB8528-7C32-4C6E-B661-CFF163CE7F47}"/>
    <dgm:cxn modelId="{1310103F-79EF-4BBC-9788-5B766F609484}" type="presOf" srcId="{52F8A0F1-5451-4D9A-A605-6D322B2C74E6}" destId="{4A3AC196-DF4C-46BE-9665-BAC3306F1480}" srcOrd="1" destOrd="0" presId="urn:microsoft.com/office/officeart/2005/8/layout/vProcess5"/>
    <dgm:cxn modelId="{BE5C39E1-CF6D-424D-80BC-A8135393C918}" type="presOf" srcId="{834083C8-2B61-4203-A78A-6EC0D9CFA04A}" destId="{92263F79-F000-41B7-8627-B14B6ED3FBE2}" srcOrd="0" destOrd="0" presId="urn:microsoft.com/office/officeart/2005/8/layout/vProcess5"/>
    <dgm:cxn modelId="{FA43A42F-0CDC-4EF1-9763-193F91D0E051}" type="presParOf" srcId="{B88B6E43-957D-4084-A4B9-78FB71CAAC5A}" destId="{3F791C5A-6F75-4E27-BFB0-0BB681D96691}" srcOrd="0" destOrd="0" presId="urn:microsoft.com/office/officeart/2005/8/layout/vProcess5"/>
    <dgm:cxn modelId="{7CB1B409-C152-42A5-872E-F57391104717}" type="presParOf" srcId="{B88B6E43-957D-4084-A4B9-78FB71CAAC5A}" destId="{92263F79-F000-41B7-8627-B14B6ED3FBE2}" srcOrd="1" destOrd="0" presId="urn:microsoft.com/office/officeart/2005/8/layout/vProcess5"/>
    <dgm:cxn modelId="{5D3EB910-A4C7-4FAB-9DE6-B3F6E56B095E}" type="presParOf" srcId="{B88B6E43-957D-4084-A4B9-78FB71CAAC5A}" destId="{190FA239-E146-4F24-B760-AA84AD14E262}" srcOrd="2" destOrd="0" presId="urn:microsoft.com/office/officeart/2005/8/layout/vProcess5"/>
    <dgm:cxn modelId="{0FEAE102-9055-4E93-AEC0-FEE3AFD3A9E2}" type="presParOf" srcId="{B88B6E43-957D-4084-A4B9-78FB71CAAC5A}" destId="{57ACF053-AB6F-4B74-AB7E-37646A94D1CE}" srcOrd="3" destOrd="0" presId="urn:microsoft.com/office/officeart/2005/8/layout/vProcess5"/>
    <dgm:cxn modelId="{E9977489-8468-4939-B6E0-DD5F38862816}" type="presParOf" srcId="{B88B6E43-957D-4084-A4B9-78FB71CAAC5A}" destId="{67278A34-E2CC-4E88-A67C-8EE18464D826}" srcOrd="4" destOrd="0" presId="urn:microsoft.com/office/officeart/2005/8/layout/vProcess5"/>
    <dgm:cxn modelId="{E2D4721D-5573-49C3-8581-5A2FE0265261}" type="presParOf" srcId="{B88B6E43-957D-4084-A4B9-78FB71CAAC5A}" destId="{DFB283BF-3C2C-487A-B26A-7E7CD4A4BAAD}" srcOrd="5" destOrd="0" presId="urn:microsoft.com/office/officeart/2005/8/layout/vProcess5"/>
    <dgm:cxn modelId="{BBF941FC-79C4-4553-ABE6-4CCE5FF146E0}" type="presParOf" srcId="{B88B6E43-957D-4084-A4B9-78FB71CAAC5A}" destId="{801D8028-5A05-4166-88D1-042BDFA4B69D}" srcOrd="6" destOrd="0" presId="urn:microsoft.com/office/officeart/2005/8/layout/vProcess5"/>
    <dgm:cxn modelId="{9974A349-F342-40B3-826C-52013145552E}" type="presParOf" srcId="{B88B6E43-957D-4084-A4B9-78FB71CAAC5A}" destId="{9F3087E8-D5A6-46D9-87B9-D1A7300A0FA6}" srcOrd="7" destOrd="0" presId="urn:microsoft.com/office/officeart/2005/8/layout/vProcess5"/>
    <dgm:cxn modelId="{EC232254-655B-4D64-B522-C90A4A5DC92C}" type="presParOf" srcId="{B88B6E43-957D-4084-A4B9-78FB71CAAC5A}" destId="{EC3FF0F8-E460-45E4-AF9C-4C8DD042BB35}" srcOrd="8" destOrd="0" presId="urn:microsoft.com/office/officeart/2005/8/layout/vProcess5"/>
    <dgm:cxn modelId="{F878F2B8-0C25-42CF-A3C4-ECD56BFDA506}" type="presParOf" srcId="{B88B6E43-957D-4084-A4B9-78FB71CAAC5A}" destId="{5AD0E460-CFC9-426D-9C37-DF6BCE3D4732}" srcOrd="9" destOrd="0" presId="urn:microsoft.com/office/officeart/2005/8/layout/vProcess5"/>
    <dgm:cxn modelId="{C94D9120-302B-4E5B-8D15-038AA29614B4}" type="presParOf" srcId="{B88B6E43-957D-4084-A4B9-78FB71CAAC5A}" destId="{4923F7EC-60ED-478D-ADF1-A56A4E27AEB1}" srcOrd="10" destOrd="0" presId="urn:microsoft.com/office/officeart/2005/8/layout/vProcess5"/>
    <dgm:cxn modelId="{E412A2CE-4251-4D35-AD49-15087CECEC52}" type="presParOf" srcId="{B88B6E43-957D-4084-A4B9-78FB71CAAC5A}" destId="{6F520C03-4226-4393-A267-38E98BBC6052}" srcOrd="11" destOrd="0" presId="urn:microsoft.com/office/officeart/2005/8/layout/vProcess5"/>
    <dgm:cxn modelId="{63B04E1F-7E92-4724-9904-179385F38A1E}" type="presParOf" srcId="{B88B6E43-957D-4084-A4B9-78FB71CAAC5A}" destId="{4A3AC196-DF4C-46BE-9665-BAC3306F1480}" srcOrd="12" destOrd="0" presId="urn:microsoft.com/office/officeart/2005/8/layout/vProcess5"/>
    <dgm:cxn modelId="{F3DC6F47-0550-4B16-B485-C52BFF24F624}" type="presParOf" srcId="{B88B6E43-957D-4084-A4B9-78FB71CAAC5A}" destId="{0CA6E0AD-D77B-435A-A6DC-7CF08923B313}" srcOrd="13" destOrd="0" presId="urn:microsoft.com/office/officeart/2005/8/layout/vProcess5"/>
    <dgm:cxn modelId="{0256BD4F-14E2-4578-BF20-4DD276A53431}" type="presParOf" srcId="{B88B6E43-957D-4084-A4B9-78FB71CAAC5A}" destId="{6236CA16-CEEA-4CE4-A057-7A94389541A4}" srcOrd="14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A8A522-DF1B-4E48-A46C-0DDE38F4F7B9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4933A674-C0F0-4F20-BB29-165D5782D658}">
      <dgm:prSet phldrT="[Texto]" custT="1"/>
      <dgm:spPr/>
      <dgm:t>
        <a:bodyPr/>
        <a:lstStyle/>
        <a:p>
          <a:r>
            <a:rPr lang="es-GT" sz="1800" b="1" dirty="0" smtClean="0"/>
            <a:t>Alianzas con el sector privado y publico para el combate a la defraudación.</a:t>
          </a:r>
          <a:endParaRPr lang="es-GT" sz="1800" b="1" dirty="0"/>
        </a:p>
      </dgm:t>
    </dgm:pt>
    <dgm:pt modelId="{3A045842-ADB9-44D0-BC6D-F5A9835260B8}" type="parTrans" cxnId="{A5DCAEE5-9BFA-402F-A6B7-A19D02D42447}">
      <dgm:prSet/>
      <dgm:spPr/>
      <dgm:t>
        <a:bodyPr/>
        <a:lstStyle/>
        <a:p>
          <a:endParaRPr lang="es-GT" sz="1800" b="1"/>
        </a:p>
      </dgm:t>
    </dgm:pt>
    <dgm:pt modelId="{707A7E36-3B73-4281-9DED-8E561C3024AF}" type="sibTrans" cxnId="{A5DCAEE5-9BFA-402F-A6B7-A19D02D42447}">
      <dgm:prSet custT="1"/>
      <dgm:spPr/>
      <dgm:t>
        <a:bodyPr/>
        <a:lstStyle/>
        <a:p>
          <a:endParaRPr lang="es-GT" sz="1800" b="1" dirty="0"/>
        </a:p>
      </dgm:t>
    </dgm:pt>
    <dgm:pt modelId="{52F8A0F1-5451-4D9A-A605-6D322B2C74E6}">
      <dgm:prSet phldrT="[Texto]" custT="1"/>
      <dgm:spPr/>
      <dgm:t>
        <a:bodyPr/>
        <a:lstStyle/>
        <a:p>
          <a:r>
            <a:rPr lang="es-GT" sz="1800" b="1" dirty="0" smtClean="0">
              <a:solidFill>
                <a:schemeClr val="tx2"/>
              </a:solidFill>
            </a:rPr>
            <a:t>Monitoreo por medio de CCTV de actividades de riesgo.</a:t>
          </a:r>
          <a:endParaRPr lang="es-GT" sz="1800" b="1" dirty="0">
            <a:solidFill>
              <a:schemeClr val="tx2"/>
            </a:solidFill>
          </a:endParaRPr>
        </a:p>
      </dgm:t>
    </dgm:pt>
    <dgm:pt modelId="{E13785FB-17D3-4624-AFD0-70BAD982ABF9}" type="parTrans" cxnId="{7F67A974-0510-462A-AFF2-930CE57F1B9F}">
      <dgm:prSet/>
      <dgm:spPr/>
      <dgm:t>
        <a:bodyPr/>
        <a:lstStyle/>
        <a:p>
          <a:endParaRPr lang="es-GT" sz="1800" b="1"/>
        </a:p>
      </dgm:t>
    </dgm:pt>
    <dgm:pt modelId="{35DB8528-7C32-4C6E-B661-CFF163CE7F47}" type="sibTrans" cxnId="{7F67A974-0510-462A-AFF2-930CE57F1B9F}">
      <dgm:prSet custT="1"/>
      <dgm:spPr/>
      <dgm:t>
        <a:bodyPr/>
        <a:lstStyle/>
        <a:p>
          <a:endParaRPr lang="es-GT" sz="1800" b="1" dirty="0"/>
        </a:p>
      </dgm:t>
    </dgm:pt>
    <dgm:pt modelId="{0E94E24C-18C7-45D7-8921-689D01118542}">
      <dgm:prSet phldrT="[Texto]" custT="1"/>
      <dgm:spPr/>
      <dgm:t>
        <a:bodyPr/>
        <a:lstStyle/>
        <a:p>
          <a:r>
            <a:rPr lang="es-GT" sz="1800" b="1" dirty="0" smtClean="0">
              <a:solidFill>
                <a:srgbClr val="FFC000"/>
              </a:solidFill>
            </a:rPr>
            <a:t> Cuenta corriente electrónica de inventarios en recintos fiscalizados</a:t>
          </a:r>
          <a:endParaRPr lang="es-GT" sz="1800" b="1" dirty="0">
            <a:solidFill>
              <a:srgbClr val="FFC000"/>
            </a:solidFill>
          </a:endParaRPr>
        </a:p>
      </dgm:t>
    </dgm:pt>
    <dgm:pt modelId="{76842F2F-E40F-4E71-8B19-87E5E6CFBCEC}" type="parTrans" cxnId="{B2AE7542-FDA6-4D27-9C0C-E49F748B89B7}">
      <dgm:prSet/>
      <dgm:spPr/>
      <dgm:t>
        <a:bodyPr/>
        <a:lstStyle/>
        <a:p>
          <a:endParaRPr lang="es-GT" sz="1800" b="1"/>
        </a:p>
      </dgm:t>
    </dgm:pt>
    <dgm:pt modelId="{172FD0E2-9170-43C2-9753-70E8B6139AC6}" type="sibTrans" cxnId="{B2AE7542-FDA6-4D27-9C0C-E49F748B89B7}">
      <dgm:prSet/>
      <dgm:spPr/>
      <dgm:t>
        <a:bodyPr/>
        <a:lstStyle/>
        <a:p>
          <a:endParaRPr lang="es-GT" sz="1800" b="1"/>
        </a:p>
      </dgm:t>
    </dgm:pt>
    <dgm:pt modelId="{834083C8-2B61-4203-A78A-6EC0D9CFA04A}">
      <dgm:prSet custT="1"/>
      <dgm:spPr/>
      <dgm:t>
        <a:bodyPr/>
        <a:lstStyle/>
        <a:p>
          <a:r>
            <a:rPr lang="es-GT" sz="1800" b="1" dirty="0" smtClean="0"/>
            <a:t>Intercambio de información con otros países</a:t>
          </a:r>
          <a:endParaRPr lang="es-GT" sz="1800" b="1" dirty="0"/>
        </a:p>
      </dgm:t>
    </dgm:pt>
    <dgm:pt modelId="{7B63CC3D-DD22-4ACD-BD2F-58FF55C0D7CF}" type="parTrans" cxnId="{CD898250-8799-44D1-A573-653C7F23C9C8}">
      <dgm:prSet/>
      <dgm:spPr/>
      <dgm:t>
        <a:bodyPr/>
        <a:lstStyle/>
        <a:p>
          <a:endParaRPr lang="es-GT" sz="1800" b="1"/>
        </a:p>
      </dgm:t>
    </dgm:pt>
    <dgm:pt modelId="{76F40CB2-8C38-4A72-AC86-2232232CF38A}" type="sibTrans" cxnId="{CD898250-8799-44D1-A573-653C7F23C9C8}">
      <dgm:prSet custT="1"/>
      <dgm:spPr/>
      <dgm:t>
        <a:bodyPr/>
        <a:lstStyle/>
        <a:p>
          <a:endParaRPr lang="es-GT" sz="1800" b="1" dirty="0"/>
        </a:p>
      </dgm:t>
    </dgm:pt>
    <dgm:pt modelId="{993C381C-2A65-401F-99C8-006666A8DDED}">
      <dgm:prSet custT="1"/>
      <dgm:spPr/>
      <dgm:t>
        <a:bodyPr/>
        <a:lstStyle/>
        <a:p>
          <a:r>
            <a:rPr lang="es-GT" sz="1800" b="1" dirty="0" smtClean="0">
              <a:solidFill>
                <a:schemeClr val="tx2"/>
              </a:solidFill>
            </a:rPr>
            <a:t>Focalizar el control ex-post  a operaciones y contribuyentes de riesgo.</a:t>
          </a:r>
          <a:endParaRPr lang="es-GT" sz="1800" b="1" dirty="0">
            <a:solidFill>
              <a:schemeClr val="tx2"/>
            </a:solidFill>
          </a:endParaRPr>
        </a:p>
      </dgm:t>
    </dgm:pt>
    <dgm:pt modelId="{917D73BE-E972-4581-84DF-185E79A0A485}" type="parTrans" cxnId="{DF5A6288-F7C0-4E10-9F6A-BFE88884F739}">
      <dgm:prSet/>
      <dgm:spPr/>
      <dgm:t>
        <a:bodyPr/>
        <a:lstStyle/>
        <a:p>
          <a:endParaRPr lang="es-GT" sz="1800" b="1"/>
        </a:p>
      </dgm:t>
    </dgm:pt>
    <dgm:pt modelId="{76E48C98-8B7D-43C6-8682-5161E5D6863A}" type="sibTrans" cxnId="{DF5A6288-F7C0-4E10-9F6A-BFE88884F739}">
      <dgm:prSet custT="1"/>
      <dgm:spPr/>
      <dgm:t>
        <a:bodyPr/>
        <a:lstStyle/>
        <a:p>
          <a:endParaRPr lang="es-GT" sz="1800" b="1" dirty="0"/>
        </a:p>
      </dgm:t>
    </dgm:pt>
    <dgm:pt modelId="{B88B6E43-957D-4084-A4B9-78FB71CAAC5A}" type="pres">
      <dgm:prSet presAssocID="{5EA8A522-DF1B-4E48-A46C-0DDE38F4F7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F791C5A-6F75-4E27-BFB0-0BB681D96691}" type="pres">
      <dgm:prSet presAssocID="{5EA8A522-DF1B-4E48-A46C-0DDE38F4F7B9}" presName="dummyMaxCanvas" presStyleCnt="0">
        <dgm:presLayoutVars/>
      </dgm:prSet>
      <dgm:spPr/>
    </dgm:pt>
    <dgm:pt modelId="{92263F79-F000-41B7-8627-B14B6ED3FBE2}" type="pres">
      <dgm:prSet presAssocID="{5EA8A522-DF1B-4E48-A46C-0DDE38F4F7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0FA239-E146-4F24-B760-AA84AD14E262}" type="pres">
      <dgm:prSet presAssocID="{5EA8A522-DF1B-4E48-A46C-0DDE38F4F7B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7ACF053-AB6F-4B74-AB7E-37646A94D1CE}" type="pres">
      <dgm:prSet presAssocID="{5EA8A522-DF1B-4E48-A46C-0DDE38F4F7B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7278A34-E2CC-4E88-A67C-8EE18464D826}" type="pres">
      <dgm:prSet presAssocID="{5EA8A522-DF1B-4E48-A46C-0DDE38F4F7B9}" presName="FiveNodes_4" presStyleLbl="node1" presStyleIdx="3" presStyleCnt="5" custLinFactNeighborX="325" custLinFactNeighborY="13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FB283BF-3C2C-487A-B26A-7E7CD4A4BAAD}" type="pres">
      <dgm:prSet presAssocID="{5EA8A522-DF1B-4E48-A46C-0DDE38F4F7B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01D8028-5A05-4166-88D1-042BDFA4B69D}" type="pres">
      <dgm:prSet presAssocID="{5EA8A522-DF1B-4E48-A46C-0DDE38F4F7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F3087E8-D5A6-46D9-87B9-D1A7300A0FA6}" type="pres">
      <dgm:prSet presAssocID="{5EA8A522-DF1B-4E48-A46C-0DDE38F4F7B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C3FF0F8-E460-45E4-AF9C-4C8DD042BB35}" type="pres">
      <dgm:prSet presAssocID="{5EA8A522-DF1B-4E48-A46C-0DDE38F4F7B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AD0E460-CFC9-426D-9C37-DF6BCE3D4732}" type="pres">
      <dgm:prSet presAssocID="{5EA8A522-DF1B-4E48-A46C-0DDE38F4F7B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923F7EC-60ED-478D-ADF1-A56A4E27AEB1}" type="pres">
      <dgm:prSet presAssocID="{5EA8A522-DF1B-4E48-A46C-0DDE38F4F7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520C03-4226-4393-A267-38E98BBC6052}" type="pres">
      <dgm:prSet presAssocID="{5EA8A522-DF1B-4E48-A46C-0DDE38F4F7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A3AC196-DF4C-46BE-9665-BAC3306F1480}" type="pres">
      <dgm:prSet presAssocID="{5EA8A522-DF1B-4E48-A46C-0DDE38F4F7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CA6E0AD-D77B-435A-A6DC-7CF08923B313}" type="pres">
      <dgm:prSet presAssocID="{5EA8A522-DF1B-4E48-A46C-0DDE38F4F7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236CA16-CEEA-4CE4-A057-7A94389541A4}" type="pres">
      <dgm:prSet presAssocID="{5EA8A522-DF1B-4E48-A46C-0DDE38F4F7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2AE7542-FDA6-4D27-9C0C-E49F748B89B7}" srcId="{5EA8A522-DF1B-4E48-A46C-0DDE38F4F7B9}" destId="{0E94E24C-18C7-45D7-8921-689D01118542}" srcOrd="4" destOrd="0" parTransId="{76842F2F-E40F-4E71-8B19-87E5E6CFBCEC}" sibTransId="{172FD0E2-9170-43C2-9753-70E8B6139AC6}"/>
    <dgm:cxn modelId="{81BCBF68-069B-4303-90A1-E3CB9996DEBB}" type="presOf" srcId="{993C381C-2A65-401F-99C8-006666A8DDED}" destId="{67278A34-E2CC-4E88-A67C-8EE18464D826}" srcOrd="0" destOrd="0" presId="urn:microsoft.com/office/officeart/2005/8/layout/vProcess5"/>
    <dgm:cxn modelId="{A5DCAEE5-9BFA-402F-A6B7-A19D02D42447}" srcId="{5EA8A522-DF1B-4E48-A46C-0DDE38F4F7B9}" destId="{4933A674-C0F0-4F20-BB29-165D5782D658}" srcOrd="1" destOrd="0" parTransId="{3A045842-ADB9-44D0-BC6D-F5A9835260B8}" sibTransId="{707A7E36-3B73-4281-9DED-8E561C3024AF}"/>
    <dgm:cxn modelId="{9C8FF9E7-696C-42A3-A81D-70448495631D}" type="presOf" srcId="{5EA8A522-DF1B-4E48-A46C-0DDE38F4F7B9}" destId="{B88B6E43-957D-4084-A4B9-78FB71CAAC5A}" srcOrd="0" destOrd="0" presId="urn:microsoft.com/office/officeart/2005/8/layout/vProcess5"/>
    <dgm:cxn modelId="{88B2A20D-2981-4AA4-991B-621318DC5FC0}" type="presOf" srcId="{707A7E36-3B73-4281-9DED-8E561C3024AF}" destId="{9F3087E8-D5A6-46D9-87B9-D1A7300A0FA6}" srcOrd="0" destOrd="0" presId="urn:microsoft.com/office/officeart/2005/8/layout/vProcess5"/>
    <dgm:cxn modelId="{BEB38CFF-0C57-4E89-B51E-46A7F1BE79AC}" type="presOf" srcId="{35DB8528-7C32-4C6E-B661-CFF163CE7F47}" destId="{EC3FF0F8-E460-45E4-AF9C-4C8DD042BB35}" srcOrd="0" destOrd="0" presId="urn:microsoft.com/office/officeart/2005/8/layout/vProcess5"/>
    <dgm:cxn modelId="{000F186D-397A-4A51-9D3A-55C258EA21E6}" type="presOf" srcId="{52F8A0F1-5451-4D9A-A605-6D322B2C74E6}" destId="{57ACF053-AB6F-4B74-AB7E-37646A94D1CE}" srcOrd="0" destOrd="0" presId="urn:microsoft.com/office/officeart/2005/8/layout/vProcess5"/>
    <dgm:cxn modelId="{EC2B28DD-C574-4B13-9175-E2D94A9F8181}" type="presOf" srcId="{76E48C98-8B7D-43C6-8682-5161E5D6863A}" destId="{5AD0E460-CFC9-426D-9C37-DF6BCE3D4732}" srcOrd="0" destOrd="0" presId="urn:microsoft.com/office/officeart/2005/8/layout/vProcess5"/>
    <dgm:cxn modelId="{F47FF4C0-A30D-452C-AD6A-63BDE3495CAB}" type="presOf" srcId="{834083C8-2B61-4203-A78A-6EC0D9CFA04A}" destId="{92263F79-F000-41B7-8627-B14B6ED3FBE2}" srcOrd="0" destOrd="0" presId="urn:microsoft.com/office/officeart/2005/8/layout/vProcess5"/>
    <dgm:cxn modelId="{8F8E030C-10ED-480A-9F25-A06727B790D3}" type="presOf" srcId="{834083C8-2B61-4203-A78A-6EC0D9CFA04A}" destId="{4923F7EC-60ED-478D-ADF1-A56A4E27AEB1}" srcOrd="1" destOrd="0" presId="urn:microsoft.com/office/officeart/2005/8/layout/vProcess5"/>
    <dgm:cxn modelId="{B1579ADE-6F08-4250-B196-E43B426DD36F}" type="presOf" srcId="{0E94E24C-18C7-45D7-8921-689D01118542}" destId="{DFB283BF-3C2C-487A-B26A-7E7CD4A4BAAD}" srcOrd="0" destOrd="0" presId="urn:microsoft.com/office/officeart/2005/8/layout/vProcess5"/>
    <dgm:cxn modelId="{FECEDD32-FC92-45C5-9A25-565F726E2B65}" type="presOf" srcId="{993C381C-2A65-401F-99C8-006666A8DDED}" destId="{0CA6E0AD-D77B-435A-A6DC-7CF08923B313}" srcOrd="1" destOrd="0" presId="urn:microsoft.com/office/officeart/2005/8/layout/vProcess5"/>
    <dgm:cxn modelId="{B86A6A40-156E-43CE-9823-41C4052452C4}" type="presOf" srcId="{4933A674-C0F0-4F20-BB29-165D5782D658}" destId="{190FA239-E146-4F24-B760-AA84AD14E262}" srcOrd="0" destOrd="0" presId="urn:microsoft.com/office/officeart/2005/8/layout/vProcess5"/>
    <dgm:cxn modelId="{DF5A6288-F7C0-4E10-9F6A-BFE88884F739}" srcId="{5EA8A522-DF1B-4E48-A46C-0DDE38F4F7B9}" destId="{993C381C-2A65-401F-99C8-006666A8DDED}" srcOrd="3" destOrd="0" parTransId="{917D73BE-E972-4581-84DF-185E79A0A485}" sibTransId="{76E48C98-8B7D-43C6-8682-5161E5D6863A}"/>
    <dgm:cxn modelId="{CD898250-8799-44D1-A573-653C7F23C9C8}" srcId="{5EA8A522-DF1B-4E48-A46C-0DDE38F4F7B9}" destId="{834083C8-2B61-4203-A78A-6EC0D9CFA04A}" srcOrd="0" destOrd="0" parTransId="{7B63CC3D-DD22-4ACD-BD2F-58FF55C0D7CF}" sibTransId="{76F40CB2-8C38-4A72-AC86-2232232CF38A}"/>
    <dgm:cxn modelId="{7F67A974-0510-462A-AFF2-930CE57F1B9F}" srcId="{5EA8A522-DF1B-4E48-A46C-0DDE38F4F7B9}" destId="{52F8A0F1-5451-4D9A-A605-6D322B2C74E6}" srcOrd="2" destOrd="0" parTransId="{E13785FB-17D3-4624-AFD0-70BAD982ABF9}" sibTransId="{35DB8528-7C32-4C6E-B661-CFF163CE7F47}"/>
    <dgm:cxn modelId="{E612620E-6F74-470B-81E8-0C77DF5DA22E}" type="presOf" srcId="{76F40CB2-8C38-4A72-AC86-2232232CF38A}" destId="{801D8028-5A05-4166-88D1-042BDFA4B69D}" srcOrd="0" destOrd="0" presId="urn:microsoft.com/office/officeart/2005/8/layout/vProcess5"/>
    <dgm:cxn modelId="{5880D86E-B871-4D02-9974-3E03D2637DCB}" type="presOf" srcId="{52F8A0F1-5451-4D9A-A605-6D322B2C74E6}" destId="{4A3AC196-DF4C-46BE-9665-BAC3306F1480}" srcOrd="1" destOrd="0" presId="urn:microsoft.com/office/officeart/2005/8/layout/vProcess5"/>
    <dgm:cxn modelId="{1F82394B-2B10-4C93-9302-77FE7F02AAE2}" type="presOf" srcId="{4933A674-C0F0-4F20-BB29-165D5782D658}" destId="{6F520C03-4226-4393-A267-38E98BBC6052}" srcOrd="1" destOrd="0" presId="urn:microsoft.com/office/officeart/2005/8/layout/vProcess5"/>
    <dgm:cxn modelId="{4316BBBA-E167-4CFB-BD9C-C4B05D08189B}" type="presOf" srcId="{0E94E24C-18C7-45D7-8921-689D01118542}" destId="{6236CA16-CEEA-4CE4-A057-7A94389541A4}" srcOrd="1" destOrd="0" presId="urn:microsoft.com/office/officeart/2005/8/layout/vProcess5"/>
    <dgm:cxn modelId="{1C82CD80-A3EF-4C3E-BB32-920A5166E6C7}" type="presParOf" srcId="{B88B6E43-957D-4084-A4B9-78FB71CAAC5A}" destId="{3F791C5A-6F75-4E27-BFB0-0BB681D96691}" srcOrd="0" destOrd="0" presId="urn:microsoft.com/office/officeart/2005/8/layout/vProcess5"/>
    <dgm:cxn modelId="{5E3C6EFA-5616-46D8-877C-BD6CF3E591B0}" type="presParOf" srcId="{B88B6E43-957D-4084-A4B9-78FB71CAAC5A}" destId="{92263F79-F000-41B7-8627-B14B6ED3FBE2}" srcOrd="1" destOrd="0" presId="urn:microsoft.com/office/officeart/2005/8/layout/vProcess5"/>
    <dgm:cxn modelId="{7ABD3999-5D5E-4A52-BFF1-058E091BB124}" type="presParOf" srcId="{B88B6E43-957D-4084-A4B9-78FB71CAAC5A}" destId="{190FA239-E146-4F24-B760-AA84AD14E262}" srcOrd="2" destOrd="0" presId="urn:microsoft.com/office/officeart/2005/8/layout/vProcess5"/>
    <dgm:cxn modelId="{811A21B3-D761-4A9B-866B-2D7DC41E2861}" type="presParOf" srcId="{B88B6E43-957D-4084-A4B9-78FB71CAAC5A}" destId="{57ACF053-AB6F-4B74-AB7E-37646A94D1CE}" srcOrd="3" destOrd="0" presId="urn:microsoft.com/office/officeart/2005/8/layout/vProcess5"/>
    <dgm:cxn modelId="{5DFA678D-74E5-432D-8AAC-D57018DE110E}" type="presParOf" srcId="{B88B6E43-957D-4084-A4B9-78FB71CAAC5A}" destId="{67278A34-E2CC-4E88-A67C-8EE18464D826}" srcOrd="4" destOrd="0" presId="urn:microsoft.com/office/officeart/2005/8/layout/vProcess5"/>
    <dgm:cxn modelId="{E3D1B3F8-036F-423A-95E5-6325BB65035E}" type="presParOf" srcId="{B88B6E43-957D-4084-A4B9-78FB71CAAC5A}" destId="{DFB283BF-3C2C-487A-B26A-7E7CD4A4BAAD}" srcOrd="5" destOrd="0" presId="urn:microsoft.com/office/officeart/2005/8/layout/vProcess5"/>
    <dgm:cxn modelId="{9F6EBCCB-B98F-40FF-B440-A99B5D32DBC1}" type="presParOf" srcId="{B88B6E43-957D-4084-A4B9-78FB71CAAC5A}" destId="{801D8028-5A05-4166-88D1-042BDFA4B69D}" srcOrd="6" destOrd="0" presId="urn:microsoft.com/office/officeart/2005/8/layout/vProcess5"/>
    <dgm:cxn modelId="{15334617-011E-4A4B-AEDE-A38192AA2EC1}" type="presParOf" srcId="{B88B6E43-957D-4084-A4B9-78FB71CAAC5A}" destId="{9F3087E8-D5A6-46D9-87B9-D1A7300A0FA6}" srcOrd="7" destOrd="0" presId="urn:microsoft.com/office/officeart/2005/8/layout/vProcess5"/>
    <dgm:cxn modelId="{52721254-8691-4EA4-BFE5-2EEA633F385A}" type="presParOf" srcId="{B88B6E43-957D-4084-A4B9-78FB71CAAC5A}" destId="{EC3FF0F8-E460-45E4-AF9C-4C8DD042BB35}" srcOrd="8" destOrd="0" presId="urn:microsoft.com/office/officeart/2005/8/layout/vProcess5"/>
    <dgm:cxn modelId="{B8807678-5E8A-4E0C-83DC-79834A4ADF48}" type="presParOf" srcId="{B88B6E43-957D-4084-A4B9-78FB71CAAC5A}" destId="{5AD0E460-CFC9-426D-9C37-DF6BCE3D4732}" srcOrd="9" destOrd="0" presId="urn:microsoft.com/office/officeart/2005/8/layout/vProcess5"/>
    <dgm:cxn modelId="{2AEFE37D-0B5F-4642-B06C-F296B4EE982B}" type="presParOf" srcId="{B88B6E43-957D-4084-A4B9-78FB71CAAC5A}" destId="{4923F7EC-60ED-478D-ADF1-A56A4E27AEB1}" srcOrd="10" destOrd="0" presId="urn:microsoft.com/office/officeart/2005/8/layout/vProcess5"/>
    <dgm:cxn modelId="{F9A570B0-31BB-4884-A8CE-CD98CDC37171}" type="presParOf" srcId="{B88B6E43-957D-4084-A4B9-78FB71CAAC5A}" destId="{6F520C03-4226-4393-A267-38E98BBC6052}" srcOrd="11" destOrd="0" presId="urn:microsoft.com/office/officeart/2005/8/layout/vProcess5"/>
    <dgm:cxn modelId="{255C2EA2-69A4-42ED-9FAC-DA77AAE7AF6C}" type="presParOf" srcId="{B88B6E43-957D-4084-A4B9-78FB71CAAC5A}" destId="{4A3AC196-DF4C-46BE-9665-BAC3306F1480}" srcOrd="12" destOrd="0" presId="urn:microsoft.com/office/officeart/2005/8/layout/vProcess5"/>
    <dgm:cxn modelId="{DE00EA86-6C75-40F3-91EF-C96819CDDD5D}" type="presParOf" srcId="{B88B6E43-957D-4084-A4B9-78FB71CAAC5A}" destId="{0CA6E0AD-D77B-435A-A6DC-7CF08923B313}" srcOrd="13" destOrd="0" presId="urn:microsoft.com/office/officeart/2005/8/layout/vProcess5"/>
    <dgm:cxn modelId="{DF0E9D06-4431-4032-818E-6866A157AC18}" type="presParOf" srcId="{B88B6E43-957D-4084-A4B9-78FB71CAAC5A}" destId="{6236CA16-CEEA-4CE4-A057-7A94389541A4}" srcOrd="14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A8A522-DF1B-4E48-A46C-0DDE38F4F7B9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4933A674-C0F0-4F20-BB29-165D5782D658}">
      <dgm:prSet phldrT="[Texto]" custT="1"/>
      <dgm:spPr/>
      <dgm:t>
        <a:bodyPr/>
        <a:lstStyle/>
        <a:p>
          <a:r>
            <a:rPr lang="es-GT" sz="2200" b="1" dirty="0" smtClean="0"/>
            <a:t>Implementación de mecanismos de inspección no intrusivos.</a:t>
          </a:r>
          <a:endParaRPr lang="es-GT" sz="2200" b="1" dirty="0"/>
        </a:p>
      </dgm:t>
    </dgm:pt>
    <dgm:pt modelId="{3A045842-ADB9-44D0-BC6D-F5A9835260B8}" type="parTrans" cxnId="{A5DCAEE5-9BFA-402F-A6B7-A19D02D42447}">
      <dgm:prSet/>
      <dgm:spPr/>
      <dgm:t>
        <a:bodyPr/>
        <a:lstStyle/>
        <a:p>
          <a:endParaRPr lang="es-GT" sz="2200" b="1"/>
        </a:p>
      </dgm:t>
    </dgm:pt>
    <dgm:pt modelId="{707A7E36-3B73-4281-9DED-8E561C3024AF}" type="sibTrans" cxnId="{A5DCAEE5-9BFA-402F-A6B7-A19D02D42447}">
      <dgm:prSet custT="1"/>
      <dgm:spPr/>
      <dgm:t>
        <a:bodyPr/>
        <a:lstStyle/>
        <a:p>
          <a:endParaRPr lang="es-GT" sz="2200" b="1" dirty="0"/>
        </a:p>
      </dgm:t>
    </dgm:pt>
    <dgm:pt modelId="{52F8A0F1-5451-4D9A-A605-6D322B2C74E6}">
      <dgm:prSet phldrT="[Texto]" custT="1"/>
      <dgm:spPr/>
      <dgm:t>
        <a:bodyPr/>
        <a:lstStyle/>
        <a:p>
          <a:r>
            <a:rPr lang="es-GT" sz="2200" b="1" dirty="0" smtClean="0">
              <a:solidFill>
                <a:schemeClr val="tx2"/>
              </a:solidFill>
            </a:rPr>
            <a:t>Control de vuelos privados internacionales</a:t>
          </a:r>
          <a:endParaRPr lang="es-GT" sz="2200" b="1" dirty="0">
            <a:solidFill>
              <a:schemeClr val="tx2"/>
            </a:solidFill>
          </a:endParaRPr>
        </a:p>
      </dgm:t>
    </dgm:pt>
    <dgm:pt modelId="{E13785FB-17D3-4624-AFD0-70BAD982ABF9}" type="parTrans" cxnId="{7F67A974-0510-462A-AFF2-930CE57F1B9F}">
      <dgm:prSet/>
      <dgm:spPr/>
      <dgm:t>
        <a:bodyPr/>
        <a:lstStyle/>
        <a:p>
          <a:endParaRPr lang="es-GT" sz="2200" b="1"/>
        </a:p>
      </dgm:t>
    </dgm:pt>
    <dgm:pt modelId="{35DB8528-7C32-4C6E-B661-CFF163CE7F47}" type="sibTrans" cxnId="{7F67A974-0510-462A-AFF2-930CE57F1B9F}">
      <dgm:prSet custT="1"/>
      <dgm:spPr/>
      <dgm:t>
        <a:bodyPr/>
        <a:lstStyle/>
        <a:p>
          <a:endParaRPr lang="es-GT" sz="2200" b="1" dirty="0"/>
        </a:p>
      </dgm:t>
    </dgm:pt>
    <dgm:pt modelId="{0E94E24C-18C7-45D7-8921-689D01118542}">
      <dgm:prSet phldrT="[Texto]" custT="1"/>
      <dgm:spPr/>
      <dgm:t>
        <a:bodyPr/>
        <a:lstStyle/>
        <a:p>
          <a:r>
            <a:rPr lang="es-GT" sz="2200" b="1" dirty="0" smtClean="0"/>
            <a:t>Apoyo a acciones para el combate del contrabando</a:t>
          </a:r>
          <a:endParaRPr lang="es-GT" sz="2200" b="1" dirty="0"/>
        </a:p>
      </dgm:t>
    </dgm:pt>
    <dgm:pt modelId="{76842F2F-E40F-4E71-8B19-87E5E6CFBCEC}" type="parTrans" cxnId="{B2AE7542-FDA6-4D27-9C0C-E49F748B89B7}">
      <dgm:prSet/>
      <dgm:spPr/>
      <dgm:t>
        <a:bodyPr/>
        <a:lstStyle/>
        <a:p>
          <a:endParaRPr lang="es-GT" sz="2200" b="1"/>
        </a:p>
      </dgm:t>
    </dgm:pt>
    <dgm:pt modelId="{172FD0E2-9170-43C2-9753-70E8B6139AC6}" type="sibTrans" cxnId="{B2AE7542-FDA6-4D27-9C0C-E49F748B89B7}">
      <dgm:prSet/>
      <dgm:spPr/>
      <dgm:t>
        <a:bodyPr/>
        <a:lstStyle/>
        <a:p>
          <a:endParaRPr lang="es-GT" sz="2200" b="1"/>
        </a:p>
      </dgm:t>
    </dgm:pt>
    <dgm:pt modelId="{834083C8-2B61-4203-A78A-6EC0D9CFA04A}">
      <dgm:prSet custT="1"/>
      <dgm:spPr/>
      <dgm:t>
        <a:bodyPr/>
        <a:lstStyle/>
        <a:p>
          <a:r>
            <a:rPr lang="es-GT" sz="2200" b="1" dirty="0" smtClean="0"/>
            <a:t>Implementar semáforo para el control de pasajeros</a:t>
          </a:r>
          <a:endParaRPr lang="es-GT" sz="2200" b="1" dirty="0"/>
        </a:p>
      </dgm:t>
    </dgm:pt>
    <dgm:pt modelId="{7B63CC3D-DD22-4ACD-BD2F-58FF55C0D7CF}" type="parTrans" cxnId="{CD898250-8799-44D1-A573-653C7F23C9C8}">
      <dgm:prSet/>
      <dgm:spPr/>
      <dgm:t>
        <a:bodyPr/>
        <a:lstStyle/>
        <a:p>
          <a:endParaRPr lang="es-GT" sz="2200" b="1"/>
        </a:p>
      </dgm:t>
    </dgm:pt>
    <dgm:pt modelId="{76F40CB2-8C38-4A72-AC86-2232232CF38A}" type="sibTrans" cxnId="{CD898250-8799-44D1-A573-653C7F23C9C8}">
      <dgm:prSet custT="1"/>
      <dgm:spPr/>
      <dgm:t>
        <a:bodyPr/>
        <a:lstStyle/>
        <a:p>
          <a:endParaRPr lang="es-GT" sz="2200" b="1" dirty="0"/>
        </a:p>
      </dgm:t>
    </dgm:pt>
    <dgm:pt modelId="{993C381C-2A65-401F-99C8-006666A8DDED}">
      <dgm:prSet custT="1"/>
      <dgm:spPr/>
      <dgm:t>
        <a:bodyPr/>
        <a:lstStyle/>
        <a:p>
          <a:r>
            <a:rPr lang="es-GT" sz="2200" b="1" dirty="0" smtClean="0">
              <a:solidFill>
                <a:schemeClr val="tx2"/>
              </a:solidFill>
            </a:rPr>
            <a:t>Implementación de indicadores de riesgo institucionales.</a:t>
          </a:r>
          <a:endParaRPr lang="es-GT" sz="2200" b="1" dirty="0">
            <a:solidFill>
              <a:schemeClr val="tx2"/>
            </a:solidFill>
          </a:endParaRPr>
        </a:p>
      </dgm:t>
    </dgm:pt>
    <dgm:pt modelId="{917D73BE-E972-4581-84DF-185E79A0A485}" type="parTrans" cxnId="{DF5A6288-F7C0-4E10-9F6A-BFE88884F739}">
      <dgm:prSet/>
      <dgm:spPr/>
      <dgm:t>
        <a:bodyPr/>
        <a:lstStyle/>
        <a:p>
          <a:endParaRPr lang="es-GT" sz="2200" b="1"/>
        </a:p>
      </dgm:t>
    </dgm:pt>
    <dgm:pt modelId="{76E48C98-8B7D-43C6-8682-5161E5D6863A}" type="sibTrans" cxnId="{DF5A6288-F7C0-4E10-9F6A-BFE88884F739}">
      <dgm:prSet custT="1"/>
      <dgm:spPr/>
      <dgm:t>
        <a:bodyPr/>
        <a:lstStyle/>
        <a:p>
          <a:endParaRPr lang="es-GT" sz="2200" b="1" dirty="0"/>
        </a:p>
      </dgm:t>
    </dgm:pt>
    <dgm:pt modelId="{B88B6E43-957D-4084-A4B9-78FB71CAAC5A}" type="pres">
      <dgm:prSet presAssocID="{5EA8A522-DF1B-4E48-A46C-0DDE38F4F7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F791C5A-6F75-4E27-BFB0-0BB681D96691}" type="pres">
      <dgm:prSet presAssocID="{5EA8A522-DF1B-4E48-A46C-0DDE38F4F7B9}" presName="dummyMaxCanvas" presStyleCnt="0">
        <dgm:presLayoutVars/>
      </dgm:prSet>
      <dgm:spPr/>
    </dgm:pt>
    <dgm:pt modelId="{92263F79-F000-41B7-8627-B14B6ED3FBE2}" type="pres">
      <dgm:prSet presAssocID="{5EA8A522-DF1B-4E48-A46C-0DDE38F4F7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0FA239-E146-4F24-B760-AA84AD14E262}" type="pres">
      <dgm:prSet presAssocID="{5EA8A522-DF1B-4E48-A46C-0DDE38F4F7B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7ACF053-AB6F-4B74-AB7E-37646A94D1CE}" type="pres">
      <dgm:prSet presAssocID="{5EA8A522-DF1B-4E48-A46C-0DDE38F4F7B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7278A34-E2CC-4E88-A67C-8EE18464D826}" type="pres">
      <dgm:prSet presAssocID="{5EA8A522-DF1B-4E48-A46C-0DDE38F4F7B9}" presName="FiveNodes_4" presStyleLbl="node1" presStyleIdx="3" presStyleCnt="5" custLinFactNeighborX="325" custLinFactNeighborY="13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FB283BF-3C2C-487A-B26A-7E7CD4A4BAAD}" type="pres">
      <dgm:prSet presAssocID="{5EA8A522-DF1B-4E48-A46C-0DDE38F4F7B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01D8028-5A05-4166-88D1-042BDFA4B69D}" type="pres">
      <dgm:prSet presAssocID="{5EA8A522-DF1B-4E48-A46C-0DDE38F4F7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F3087E8-D5A6-46D9-87B9-D1A7300A0FA6}" type="pres">
      <dgm:prSet presAssocID="{5EA8A522-DF1B-4E48-A46C-0DDE38F4F7B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C3FF0F8-E460-45E4-AF9C-4C8DD042BB35}" type="pres">
      <dgm:prSet presAssocID="{5EA8A522-DF1B-4E48-A46C-0DDE38F4F7B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AD0E460-CFC9-426D-9C37-DF6BCE3D4732}" type="pres">
      <dgm:prSet presAssocID="{5EA8A522-DF1B-4E48-A46C-0DDE38F4F7B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923F7EC-60ED-478D-ADF1-A56A4E27AEB1}" type="pres">
      <dgm:prSet presAssocID="{5EA8A522-DF1B-4E48-A46C-0DDE38F4F7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520C03-4226-4393-A267-38E98BBC6052}" type="pres">
      <dgm:prSet presAssocID="{5EA8A522-DF1B-4E48-A46C-0DDE38F4F7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A3AC196-DF4C-46BE-9665-BAC3306F1480}" type="pres">
      <dgm:prSet presAssocID="{5EA8A522-DF1B-4E48-A46C-0DDE38F4F7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CA6E0AD-D77B-435A-A6DC-7CF08923B313}" type="pres">
      <dgm:prSet presAssocID="{5EA8A522-DF1B-4E48-A46C-0DDE38F4F7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236CA16-CEEA-4CE4-A057-7A94389541A4}" type="pres">
      <dgm:prSet presAssocID="{5EA8A522-DF1B-4E48-A46C-0DDE38F4F7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2AE7542-FDA6-4D27-9C0C-E49F748B89B7}" srcId="{5EA8A522-DF1B-4E48-A46C-0DDE38F4F7B9}" destId="{0E94E24C-18C7-45D7-8921-689D01118542}" srcOrd="4" destOrd="0" parTransId="{76842F2F-E40F-4E71-8B19-87E5E6CFBCEC}" sibTransId="{172FD0E2-9170-43C2-9753-70E8B6139AC6}"/>
    <dgm:cxn modelId="{A5DCAEE5-9BFA-402F-A6B7-A19D02D42447}" srcId="{5EA8A522-DF1B-4E48-A46C-0DDE38F4F7B9}" destId="{4933A674-C0F0-4F20-BB29-165D5782D658}" srcOrd="1" destOrd="0" parTransId="{3A045842-ADB9-44D0-BC6D-F5A9835260B8}" sibTransId="{707A7E36-3B73-4281-9DED-8E561C3024AF}"/>
    <dgm:cxn modelId="{41FB33D3-0E4D-49F5-A1D5-23E056424C71}" type="presOf" srcId="{0E94E24C-18C7-45D7-8921-689D01118542}" destId="{DFB283BF-3C2C-487A-B26A-7E7CD4A4BAAD}" srcOrd="0" destOrd="0" presId="urn:microsoft.com/office/officeart/2005/8/layout/vProcess5"/>
    <dgm:cxn modelId="{78F957C4-88F2-41C9-9E93-C6D9E2F5A3BC}" type="presOf" srcId="{35DB8528-7C32-4C6E-B661-CFF163CE7F47}" destId="{EC3FF0F8-E460-45E4-AF9C-4C8DD042BB35}" srcOrd="0" destOrd="0" presId="urn:microsoft.com/office/officeart/2005/8/layout/vProcess5"/>
    <dgm:cxn modelId="{309C317B-88A6-45BA-ACCC-9FF71E17CAF6}" type="presOf" srcId="{834083C8-2B61-4203-A78A-6EC0D9CFA04A}" destId="{4923F7EC-60ED-478D-ADF1-A56A4E27AEB1}" srcOrd="1" destOrd="0" presId="urn:microsoft.com/office/officeart/2005/8/layout/vProcess5"/>
    <dgm:cxn modelId="{BAB53F9C-0567-467F-A015-F909CD07CCA5}" type="presOf" srcId="{4933A674-C0F0-4F20-BB29-165D5782D658}" destId="{6F520C03-4226-4393-A267-38E98BBC6052}" srcOrd="1" destOrd="0" presId="urn:microsoft.com/office/officeart/2005/8/layout/vProcess5"/>
    <dgm:cxn modelId="{2B2068A5-F397-4404-AAA9-046698589E53}" type="presOf" srcId="{5EA8A522-DF1B-4E48-A46C-0DDE38F4F7B9}" destId="{B88B6E43-957D-4084-A4B9-78FB71CAAC5A}" srcOrd="0" destOrd="0" presId="urn:microsoft.com/office/officeart/2005/8/layout/vProcess5"/>
    <dgm:cxn modelId="{1660093A-F9CF-4B7C-BDB0-FDFDDDBD8346}" type="presOf" srcId="{4933A674-C0F0-4F20-BB29-165D5782D658}" destId="{190FA239-E146-4F24-B760-AA84AD14E262}" srcOrd="0" destOrd="0" presId="urn:microsoft.com/office/officeart/2005/8/layout/vProcess5"/>
    <dgm:cxn modelId="{3E9F9D2E-8B54-465F-B811-986858EAEE3C}" type="presOf" srcId="{52F8A0F1-5451-4D9A-A605-6D322B2C74E6}" destId="{4A3AC196-DF4C-46BE-9665-BAC3306F1480}" srcOrd="1" destOrd="0" presId="urn:microsoft.com/office/officeart/2005/8/layout/vProcess5"/>
    <dgm:cxn modelId="{27D4CF70-A576-4921-A964-980EC8916CF5}" type="presOf" srcId="{52F8A0F1-5451-4D9A-A605-6D322B2C74E6}" destId="{57ACF053-AB6F-4B74-AB7E-37646A94D1CE}" srcOrd="0" destOrd="0" presId="urn:microsoft.com/office/officeart/2005/8/layout/vProcess5"/>
    <dgm:cxn modelId="{78FDBB56-BE47-43CF-A54F-B4E1612DCC98}" type="presOf" srcId="{76F40CB2-8C38-4A72-AC86-2232232CF38A}" destId="{801D8028-5A05-4166-88D1-042BDFA4B69D}" srcOrd="0" destOrd="0" presId="urn:microsoft.com/office/officeart/2005/8/layout/vProcess5"/>
    <dgm:cxn modelId="{6592E652-6ED5-4B75-855B-C09BDA96104F}" type="presOf" srcId="{834083C8-2B61-4203-A78A-6EC0D9CFA04A}" destId="{92263F79-F000-41B7-8627-B14B6ED3FBE2}" srcOrd="0" destOrd="0" presId="urn:microsoft.com/office/officeart/2005/8/layout/vProcess5"/>
    <dgm:cxn modelId="{8097A439-3B2B-4D40-A46C-46C9C2D24132}" type="presOf" srcId="{993C381C-2A65-401F-99C8-006666A8DDED}" destId="{0CA6E0AD-D77B-435A-A6DC-7CF08923B313}" srcOrd="1" destOrd="0" presId="urn:microsoft.com/office/officeart/2005/8/layout/vProcess5"/>
    <dgm:cxn modelId="{6D23CDED-E7BB-4E66-94E7-C6AE37DBFED3}" type="presOf" srcId="{0E94E24C-18C7-45D7-8921-689D01118542}" destId="{6236CA16-CEEA-4CE4-A057-7A94389541A4}" srcOrd="1" destOrd="0" presId="urn:microsoft.com/office/officeart/2005/8/layout/vProcess5"/>
    <dgm:cxn modelId="{EF5B0EA7-46E6-4FE2-920C-EE04E174F759}" type="presOf" srcId="{76E48C98-8B7D-43C6-8682-5161E5D6863A}" destId="{5AD0E460-CFC9-426D-9C37-DF6BCE3D4732}" srcOrd="0" destOrd="0" presId="urn:microsoft.com/office/officeart/2005/8/layout/vProcess5"/>
    <dgm:cxn modelId="{FB0AC418-F19A-46AA-8718-7915B58E53FE}" type="presOf" srcId="{993C381C-2A65-401F-99C8-006666A8DDED}" destId="{67278A34-E2CC-4E88-A67C-8EE18464D826}" srcOrd="0" destOrd="0" presId="urn:microsoft.com/office/officeart/2005/8/layout/vProcess5"/>
    <dgm:cxn modelId="{DF5A6288-F7C0-4E10-9F6A-BFE88884F739}" srcId="{5EA8A522-DF1B-4E48-A46C-0DDE38F4F7B9}" destId="{993C381C-2A65-401F-99C8-006666A8DDED}" srcOrd="3" destOrd="0" parTransId="{917D73BE-E972-4581-84DF-185E79A0A485}" sibTransId="{76E48C98-8B7D-43C6-8682-5161E5D6863A}"/>
    <dgm:cxn modelId="{CD898250-8799-44D1-A573-653C7F23C9C8}" srcId="{5EA8A522-DF1B-4E48-A46C-0DDE38F4F7B9}" destId="{834083C8-2B61-4203-A78A-6EC0D9CFA04A}" srcOrd="0" destOrd="0" parTransId="{7B63CC3D-DD22-4ACD-BD2F-58FF55C0D7CF}" sibTransId="{76F40CB2-8C38-4A72-AC86-2232232CF38A}"/>
    <dgm:cxn modelId="{7F67A974-0510-462A-AFF2-930CE57F1B9F}" srcId="{5EA8A522-DF1B-4E48-A46C-0DDE38F4F7B9}" destId="{52F8A0F1-5451-4D9A-A605-6D322B2C74E6}" srcOrd="2" destOrd="0" parTransId="{E13785FB-17D3-4624-AFD0-70BAD982ABF9}" sibTransId="{35DB8528-7C32-4C6E-B661-CFF163CE7F47}"/>
    <dgm:cxn modelId="{D01FF722-6197-4949-A94E-7F60DF73311B}" type="presOf" srcId="{707A7E36-3B73-4281-9DED-8E561C3024AF}" destId="{9F3087E8-D5A6-46D9-87B9-D1A7300A0FA6}" srcOrd="0" destOrd="0" presId="urn:microsoft.com/office/officeart/2005/8/layout/vProcess5"/>
    <dgm:cxn modelId="{FB26367C-E09B-49D2-BD56-15A997481691}" type="presParOf" srcId="{B88B6E43-957D-4084-A4B9-78FB71CAAC5A}" destId="{3F791C5A-6F75-4E27-BFB0-0BB681D96691}" srcOrd="0" destOrd="0" presId="urn:microsoft.com/office/officeart/2005/8/layout/vProcess5"/>
    <dgm:cxn modelId="{40068B36-4D67-4B74-A61B-C7762F1B03A9}" type="presParOf" srcId="{B88B6E43-957D-4084-A4B9-78FB71CAAC5A}" destId="{92263F79-F000-41B7-8627-B14B6ED3FBE2}" srcOrd="1" destOrd="0" presId="urn:microsoft.com/office/officeart/2005/8/layout/vProcess5"/>
    <dgm:cxn modelId="{35653FE6-5C35-46DE-8855-171B137BB51E}" type="presParOf" srcId="{B88B6E43-957D-4084-A4B9-78FB71CAAC5A}" destId="{190FA239-E146-4F24-B760-AA84AD14E262}" srcOrd="2" destOrd="0" presId="urn:microsoft.com/office/officeart/2005/8/layout/vProcess5"/>
    <dgm:cxn modelId="{91B71AF7-3D0F-4B2B-8BF3-BE4667637A25}" type="presParOf" srcId="{B88B6E43-957D-4084-A4B9-78FB71CAAC5A}" destId="{57ACF053-AB6F-4B74-AB7E-37646A94D1CE}" srcOrd="3" destOrd="0" presId="urn:microsoft.com/office/officeart/2005/8/layout/vProcess5"/>
    <dgm:cxn modelId="{26F7C2BB-4AC8-4006-93F6-C1042836BE55}" type="presParOf" srcId="{B88B6E43-957D-4084-A4B9-78FB71CAAC5A}" destId="{67278A34-E2CC-4E88-A67C-8EE18464D826}" srcOrd="4" destOrd="0" presId="urn:microsoft.com/office/officeart/2005/8/layout/vProcess5"/>
    <dgm:cxn modelId="{44EA08CB-C903-4ACB-9A2B-D3E3044E18C6}" type="presParOf" srcId="{B88B6E43-957D-4084-A4B9-78FB71CAAC5A}" destId="{DFB283BF-3C2C-487A-B26A-7E7CD4A4BAAD}" srcOrd="5" destOrd="0" presId="urn:microsoft.com/office/officeart/2005/8/layout/vProcess5"/>
    <dgm:cxn modelId="{3624AC7D-DC98-442B-B271-B18EC794E3C7}" type="presParOf" srcId="{B88B6E43-957D-4084-A4B9-78FB71CAAC5A}" destId="{801D8028-5A05-4166-88D1-042BDFA4B69D}" srcOrd="6" destOrd="0" presId="urn:microsoft.com/office/officeart/2005/8/layout/vProcess5"/>
    <dgm:cxn modelId="{0EAB7E4A-2D0D-4A94-94C5-D5B78EE517B5}" type="presParOf" srcId="{B88B6E43-957D-4084-A4B9-78FB71CAAC5A}" destId="{9F3087E8-D5A6-46D9-87B9-D1A7300A0FA6}" srcOrd="7" destOrd="0" presId="urn:microsoft.com/office/officeart/2005/8/layout/vProcess5"/>
    <dgm:cxn modelId="{D78A5839-079B-43FF-BF8B-CF5DFD45A8BF}" type="presParOf" srcId="{B88B6E43-957D-4084-A4B9-78FB71CAAC5A}" destId="{EC3FF0F8-E460-45E4-AF9C-4C8DD042BB35}" srcOrd="8" destOrd="0" presId="urn:microsoft.com/office/officeart/2005/8/layout/vProcess5"/>
    <dgm:cxn modelId="{72162AE5-419C-4267-A359-724F746C627E}" type="presParOf" srcId="{B88B6E43-957D-4084-A4B9-78FB71CAAC5A}" destId="{5AD0E460-CFC9-426D-9C37-DF6BCE3D4732}" srcOrd="9" destOrd="0" presId="urn:microsoft.com/office/officeart/2005/8/layout/vProcess5"/>
    <dgm:cxn modelId="{59D4E1EC-60DD-4E52-8421-ED021B77E1EB}" type="presParOf" srcId="{B88B6E43-957D-4084-A4B9-78FB71CAAC5A}" destId="{4923F7EC-60ED-478D-ADF1-A56A4E27AEB1}" srcOrd="10" destOrd="0" presId="urn:microsoft.com/office/officeart/2005/8/layout/vProcess5"/>
    <dgm:cxn modelId="{5AB2950B-CD36-460D-87BE-17F7A8488993}" type="presParOf" srcId="{B88B6E43-957D-4084-A4B9-78FB71CAAC5A}" destId="{6F520C03-4226-4393-A267-38E98BBC6052}" srcOrd="11" destOrd="0" presId="urn:microsoft.com/office/officeart/2005/8/layout/vProcess5"/>
    <dgm:cxn modelId="{6D9672FF-7516-411E-883D-D333CA7EEF79}" type="presParOf" srcId="{B88B6E43-957D-4084-A4B9-78FB71CAAC5A}" destId="{4A3AC196-DF4C-46BE-9665-BAC3306F1480}" srcOrd="12" destOrd="0" presId="urn:microsoft.com/office/officeart/2005/8/layout/vProcess5"/>
    <dgm:cxn modelId="{E0F9ADFD-C9A6-45B7-A33D-25AD9FB1DF9F}" type="presParOf" srcId="{B88B6E43-957D-4084-A4B9-78FB71CAAC5A}" destId="{0CA6E0AD-D77B-435A-A6DC-7CF08923B313}" srcOrd="13" destOrd="0" presId="urn:microsoft.com/office/officeart/2005/8/layout/vProcess5"/>
    <dgm:cxn modelId="{63E5627D-096A-45C2-AE01-B34DEF670F77}" type="presParOf" srcId="{B88B6E43-957D-4084-A4B9-78FB71CAAC5A}" destId="{6236CA16-CEEA-4CE4-A057-7A94389541A4}" srcOrd="14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A8A522-DF1B-4E48-A46C-0DDE38F4F7B9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4933A674-C0F0-4F20-BB29-165D5782D658}">
      <dgm:prSet phldrT="[Texto]" custT="1"/>
      <dgm:spPr/>
      <dgm:t>
        <a:bodyPr/>
        <a:lstStyle/>
        <a:p>
          <a:r>
            <a:rPr lang="es-GT" sz="2000" b="1" dirty="0" smtClean="0">
              <a:solidFill>
                <a:srgbClr val="FFC000"/>
              </a:solidFill>
            </a:rPr>
            <a:t>Reducción de selectividad.</a:t>
          </a:r>
          <a:endParaRPr lang="es-GT" sz="2000" b="1" dirty="0">
            <a:solidFill>
              <a:srgbClr val="FFC000"/>
            </a:solidFill>
          </a:endParaRPr>
        </a:p>
      </dgm:t>
    </dgm:pt>
    <dgm:pt modelId="{3A045842-ADB9-44D0-BC6D-F5A9835260B8}" type="parTrans" cxnId="{A5DCAEE5-9BFA-402F-A6B7-A19D02D42447}">
      <dgm:prSet/>
      <dgm:spPr/>
      <dgm:t>
        <a:bodyPr/>
        <a:lstStyle/>
        <a:p>
          <a:endParaRPr lang="es-GT" sz="2000" b="1"/>
        </a:p>
      </dgm:t>
    </dgm:pt>
    <dgm:pt modelId="{707A7E36-3B73-4281-9DED-8E561C3024AF}" type="sibTrans" cxnId="{A5DCAEE5-9BFA-402F-A6B7-A19D02D42447}">
      <dgm:prSet custT="1"/>
      <dgm:spPr/>
      <dgm:t>
        <a:bodyPr/>
        <a:lstStyle/>
        <a:p>
          <a:endParaRPr lang="es-GT" sz="2000" b="1" dirty="0"/>
        </a:p>
      </dgm:t>
    </dgm:pt>
    <dgm:pt modelId="{52F8A0F1-5451-4D9A-A605-6D322B2C74E6}">
      <dgm:prSet phldrT="[Texto]"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Reducción de tiempos  de despacho y expedientes a contribuyentes de alto nivel cumplimiento .</a:t>
          </a:r>
          <a:endParaRPr lang="es-GT" sz="2000" b="1" dirty="0">
            <a:solidFill>
              <a:schemeClr val="tx2"/>
            </a:solidFill>
          </a:endParaRPr>
        </a:p>
      </dgm:t>
    </dgm:pt>
    <dgm:pt modelId="{E13785FB-17D3-4624-AFD0-70BAD982ABF9}" type="parTrans" cxnId="{7F67A974-0510-462A-AFF2-930CE57F1B9F}">
      <dgm:prSet/>
      <dgm:spPr/>
      <dgm:t>
        <a:bodyPr/>
        <a:lstStyle/>
        <a:p>
          <a:endParaRPr lang="es-GT" sz="2000" b="1"/>
        </a:p>
      </dgm:t>
    </dgm:pt>
    <dgm:pt modelId="{35DB8528-7C32-4C6E-B661-CFF163CE7F47}" type="sibTrans" cxnId="{7F67A974-0510-462A-AFF2-930CE57F1B9F}">
      <dgm:prSet custT="1"/>
      <dgm:spPr/>
      <dgm:t>
        <a:bodyPr/>
        <a:lstStyle/>
        <a:p>
          <a:endParaRPr lang="es-GT" sz="2000" b="1" dirty="0"/>
        </a:p>
      </dgm:t>
    </dgm:pt>
    <dgm:pt modelId="{0E94E24C-18C7-45D7-8921-689D01118542}">
      <dgm:prSet phldrT="[Texto]" custT="1"/>
      <dgm:spPr/>
      <dgm:t>
        <a:bodyPr/>
        <a:lstStyle/>
        <a:p>
          <a:r>
            <a:rPr lang="es-GT" sz="2000" b="1" dirty="0" smtClean="0"/>
            <a:t> Implementar canal amarillo en el proceso de despacho </a:t>
          </a:r>
          <a:endParaRPr lang="es-GT" sz="2000" b="1" dirty="0"/>
        </a:p>
      </dgm:t>
    </dgm:pt>
    <dgm:pt modelId="{76842F2F-E40F-4E71-8B19-87E5E6CFBCEC}" type="parTrans" cxnId="{B2AE7542-FDA6-4D27-9C0C-E49F748B89B7}">
      <dgm:prSet/>
      <dgm:spPr/>
      <dgm:t>
        <a:bodyPr/>
        <a:lstStyle/>
        <a:p>
          <a:endParaRPr lang="es-GT" sz="2000" b="1"/>
        </a:p>
      </dgm:t>
    </dgm:pt>
    <dgm:pt modelId="{172FD0E2-9170-43C2-9753-70E8B6139AC6}" type="sibTrans" cxnId="{B2AE7542-FDA6-4D27-9C0C-E49F748B89B7}">
      <dgm:prSet/>
      <dgm:spPr/>
      <dgm:t>
        <a:bodyPr/>
        <a:lstStyle/>
        <a:p>
          <a:endParaRPr lang="es-GT" sz="2000" b="1"/>
        </a:p>
      </dgm:t>
    </dgm:pt>
    <dgm:pt modelId="{834083C8-2B61-4203-A78A-6EC0D9CFA04A}">
      <dgm:prSet custT="1"/>
      <dgm:spPr/>
      <dgm:t>
        <a:bodyPr/>
        <a:lstStyle/>
        <a:p>
          <a:r>
            <a:rPr lang="es-GT" sz="2000" b="1" dirty="0" smtClean="0"/>
            <a:t>Eliminación de la revisión documental en canal verde.</a:t>
          </a:r>
          <a:endParaRPr lang="es-GT" sz="2000" b="1" dirty="0"/>
        </a:p>
      </dgm:t>
    </dgm:pt>
    <dgm:pt modelId="{7B63CC3D-DD22-4ACD-BD2F-58FF55C0D7CF}" type="parTrans" cxnId="{CD898250-8799-44D1-A573-653C7F23C9C8}">
      <dgm:prSet/>
      <dgm:spPr/>
      <dgm:t>
        <a:bodyPr/>
        <a:lstStyle/>
        <a:p>
          <a:endParaRPr lang="es-GT" sz="2000" b="1"/>
        </a:p>
      </dgm:t>
    </dgm:pt>
    <dgm:pt modelId="{76F40CB2-8C38-4A72-AC86-2232232CF38A}" type="sibTrans" cxnId="{CD898250-8799-44D1-A573-653C7F23C9C8}">
      <dgm:prSet custT="1"/>
      <dgm:spPr/>
      <dgm:t>
        <a:bodyPr/>
        <a:lstStyle/>
        <a:p>
          <a:endParaRPr lang="es-GT" sz="2000" b="1" dirty="0"/>
        </a:p>
      </dgm:t>
    </dgm:pt>
    <dgm:pt modelId="{993C381C-2A65-401F-99C8-006666A8DDED}">
      <dgm:prSet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Implementar SAQB´E y Selectividad en depósitos, zonas francas y almacenadoras.</a:t>
          </a:r>
          <a:endParaRPr lang="es-GT" sz="2000" b="1" dirty="0">
            <a:solidFill>
              <a:schemeClr val="tx2"/>
            </a:solidFill>
          </a:endParaRPr>
        </a:p>
      </dgm:t>
    </dgm:pt>
    <dgm:pt modelId="{917D73BE-E972-4581-84DF-185E79A0A485}" type="parTrans" cxnId="{DF5A6288-F7C0-4E10-9F6A-BFE88884F739}">
      <dgm:prSet/>
      <dgm:spPr/>
      <dgm:t>
        <a:bodyPr/>
        <a:lstStyle/>
        <a:p>
          <a:endParaRPr lang="es-GT" sz="2000" b="1"/>
        </a:p>
      </dgm:t>
    </dgm:pt>
    <dgm:pt modelId="{76E48C98-8B7D-43C6-8682-5161E5D6863A}" type="sibTrans" cxnId="{DF5A6288-F7C0-4E10-9F6A-BFE88884F739}">
      <dgm:prSet custT="1"/>
      <dgm:spPr/>
      <dgm:t>
        <a:bodyPr/>
        <a:lstStyle/>
        <a:p>
          <a:endParaRPr lang="es-GT" sz="2000" b="1" dirty="0"/>
        </a:p>
      </dgm:t>
    </dgm:pt>
    <dgm:pt modelId="{B88B6E43-957D-4084-A4B9-78FB71CAAC5A}" type="pres">
      <dgm:prSet presAssocID="{5EA8A522-DF1B-4E48-A46C-0DDE38F4F7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F791C5A-6F75-4E27-BFB0-0BB681D96691}" type="pres">
      <dgm:prSet presAssocID="{5EA8A522-DF1B-4E48-A46C-0DDE38F4F7B9}" presName="dummyMaxCanvas" presStyleCnt="0">
        <dgm:presLayoutVars/>
      </dgm:prSet>
      <dgm:spPr/>
    </dgm:pt>
    <dgm:pt modelId="{92263F79-F000-41B7-8627-B14B6ED3FBE2}" type="pres">
      <dgm:prSet presAssocID="{5EA8A522-DF1B-4E48-A46C-0DDE38F4F7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0FA239-E146-4F24-B760-AA84AD14E262}" type="pres">
      <dgm:prSet presAssocID="{5EA8A522-DF1B-4E48-A46C-0DDE38F4F7B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7ACF053-AB6F-4B74-AB7E-37646A94D1CE}" type="pres">
      <dgm:prSet presAssocID="{5EA8A522-DF1B-4E48-A46C-0DDE38F4F7B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7278A34-E2CC-4E88-A67C-8EE18464D826}" type="pres">
      <dgm:prSet presAssocID="{5EA8A522-DF1B-4E48-A46C-0DDE38F4F7B9}" presName="FiveNodes_4" presStyleLbl="node1" presStyleIdx="3" presStyleCnt="5" custLinFactNeighborX="325" custLinFactNeighborY="13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FB283BF-3C2C-487A-B26A-7E7CD4A4BAAD}" type="pres">
      <dgm:prSet presAssocID="{5EA8A522-DF1B-4E48-A46C-0DDE38F4F7B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01D8028-5A05-4166-88D1-042BDFA4B69D}" type="pres">
      <dgm:prSet presAssocID="{5EA8A522-DF1B-4E48-A46C-0DDE38F4F7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F3087E8-D5A6-46D9-87B9-D1A7300A0FA6}" type="pres">
      <dgm:prSet presAssocID="{5EA8A522-DF1B-4E48-A46C-0DDE38F4F7B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C3FF0F8-E460-45E4-AF9C-4C8DD042BB35}" type="pres">
      <dgm:prSet presAssocID="{5EA8A522-DF1B-4E48-A46C-0DDE38F4F7B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AD0E460-CFC9-426D-9C37-DF6BCE3D4732}" type="pres">
      <dgm:prSet presAssocID="{5EA8A522-DF1B-4E48-A46C-0DDE38F4F7B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923F7EC-60ED-478D-ADF1-A56A4E27AEB1}" type="pres">
      <dgm:prSet presAssocID="{5EA8A522-DF1B-4E48-A46C-0DDE38F4F7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520C03-4226-4393-A267-38E98BBC6052}" type="pres">
      <dgm:prSet presAssocID="{5EA8A522-DF1B-4E48-A46C-0DDE38F4F7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A3AC196-DF4C-46BE-9665-BAC3306F1480}" type="pres">
      <dgm:prSet presAssocID="{5EA8A522-DF1B-4E48-A46C-0DDE38F4F7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CA6E0AD-D77B-435A-A6DC-7CF08923B313}" type="pres">
      <dgm:prSet presAssocID="{5EA8A522-DF1B-4E48-A46C-0DDE38F4F7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236CA16-CEEA-4CE4-A057-7A94389541A4}" type="pres">
      <dgm:prSet presAssocID="{5EA8A522-DF1B-4E48-A46C-0DDE38F4F7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2AE7542-FDA6-4D27-9C0C-E49F748B89B7}" srcId="{5EA8A522-DF1B-4E48-A46C-0DDE38F4F7B9}" destId="{0E94E24C-18C7-45D7-8921-689D01118542}" srcOrd="4" destOrd="0" parTransId="{76842F2F-E40F-4E71-8B19-87E5E6CFBCEC}" sibTransId="{172FD0E2-9170-43C2-9753-70E8B6139AC6}"/>
    <dgm:cxn modelId="{A5DCAEE5-9BFA-402F-A6B7-A19D02D42447}" srcId="{5EA8A522-DF1B-4E48-A46C-0DDE38F4F7B9}" destId="{4933A674-C0F0-4F20-BB29-165D5782D658}" srcOrd="1" destOrd="0" parTransId="{3A045842-ADB9-44D0-BC6D-F5A9835260B8}" sibTransId="{707A7E36-3B73-4281-9DED-8E561C3024AF}"/>
    <dgm:cxn modelId="{65082E24-7D3B-4D0A-B202-EF28630762DD}" type="presOf" srcId="{5EA8A522-DF1B-4E48-A46C-0DDE38F4F7B9}" destId="{B88B6E43-957D-4084-A4B9-78FB71CAAC5A}" srcOrd="0" destOrd="0" presId="urn:microsoft.com/office/officeart/2005/8/layout/vProcess5"/>
    <dgm:cxn modelId="{A30D6796-B80C-4AC9-AA30-6E9F2D3926FB}" type="presOf" srcId="{707A7E36-3B73-4281-9DED-8E561C3024AF}" destId="{9F3087E8-D5A6-46D9-87B9-D1A7300A0FA6}" srcOrd="0" destOrd="0" presId="urn:microsoft.com/office/officeart/2005/8/layout/vProcess5"/>
    <dgm:cxn modelId="{86486F82-D44B-4BCB-B4BB-9DA8051DB2DE}" type="presOf" srcId="{35DB8528-7C32-4C6E-B661-CFF163CE7F47}" destId="{EC3FF0F8-E460-45E4-AF9C-4C8DD042BB35}" srcOrd="0" destOrd="0" presId="urn:microsoft.com/office/officeart/2005/8/layout/vProcess5"/>
    <dgm:cxn modelId="{4ED29159-4160-470B-8024-EA256D89E16B}" type="presOf" srcId="{52F8A0F1-5451-4D9A-A605-6D322B2C74E6}" destId="{4A3AC196-DF4C-46BE-9665-BAC3306F1480}" srcOrd="1" destOrd="0" presId="urn:microsoft.com/office/officeart/2005/8/layout/vProcess5"/>
    <dgm:cxn modelId="{307D51EF-382A-4D1A-A73B-E46B431E5974}" type="presOf" srcId="{0E94E24C-18C7-45D7-8921-689D01118542}" destId="{DFB283BF-3C2C-487A-B26A-7E7CD4A4BAAD}" srcOrd="0" destOrd="0" presId="urn:microsoft.com/office/officeart/2005/8/layout/vProcess5"/>
    <dgm:cxn modelId="{7F6DA355-5D32-4B20-9FF3-5196DEFECDAC}" type="presOf" srcId="{52F8A0F1-5451-4D9A-A605-6D322B2C74E6}" destId="{57ACF053-AB6F-4B74-AB7E-37646A94D1CE}" srcOrd="0" destOrd="0" presId="urn:microsoft.com/office/officeart/2005/8/layout/vProcess5"/>
    <dgm:cxn modelId="{B0D9D442-760C-4CF0-8E0F-C353C184A988}" type="presOf" srcId="{834083C8-2B61-4203-A78A-6EC0D9CFA04A}" destId="{4923F7EC-60ED-478D-ADF1-A56A4E27AEB1}" srcOrd="1" destOrd="0" presId="urn:microsoft.com/office/officeart/2005/8/layout/vProcess5"/>
    <dgm:cxn modelId="{B6A40B69-39B8-448C-B068-305076077DAB}" type="presOf" srcId="{4933A674-C0F0-4F20-BB29-165D5782D658}" destId="{6F520C03-4226-4393-A267-38E98BBC6052}" srcOrd="1" destOrd="0" presId="urn:microsoft.com/office/officeart/2005/8/layout/vProcess5"/>
    <dgm:cxn modelId="{67D61FEB-82DA-43A6-8C34-1A3C68F54381}" type="presOf" srcId="{993C381C-2A65-401F-99C8-006666A8DDED}" destId="{0CA6E0AD-D77B-435A-A6DC-7CF08923B313}" srcOrd="1" destOrd="0" presId="urn:microsoft.com/office/officeart/2005/8/layout/vProcess5"/>
    <dgm:cxn modelId="{5D850517-9C31-4A7A-B987-C5737458C1F5}" type="presOf" srcId="{76F40CB2-8C38-4A72-AC86-2232232CF38A}" destId="{801D8028-5A05-4166-88D1-042BDFA4B69D}" srcOrd="0" destOrd="0" presId="urn:microsoft.com/office/officeart/2005/8/layout/vProcess5"/>
    <dgm:cxn modelId="{DBDFEE59-6591-4A2C-930E-A3E9B5ECB87A}" type="presOf" srcId="{993C381C-2A65-401F-99C8-006666A8DDED}" destId="{67278A34-E2CC-4E88-A67C-8EE18464D826}" srcOrd="0" destOrd="0" presId="urn:microsoft.com/office/officeart/2005/8/layout/vProcess5"/>
    <dgm:cxn modelId="{764AF86B-F5A7-4ABD-8EB2-2BBDBC03E96E}" type="presOf" srcId="{0E94E24C-18C7-45D7-8921-689D01118542}" destId="{6236CA16-CEEA-4CE4-A057-7A94389541A4}" srcOrd="1" destOrd="0" presId="urn:microsoft.com/office/officeart/2005/8/layout/vProcess5"/>
    <dgm:cxn modelId="{6E4DE52F-538D-45ED-AE72-361CC90D77B1}" type="presOf" srcId="{4933A674-C0F0-4F20-BB29-165D5782D658}" destId="{190FA239-E146-4F24-B760-AA84AD14E262}" srcOrd="0" destOrd="0" presId="urn:microsoft.com/office/officeart/2005/8/layout/vProcess5"/>
    <dgm:cxn modelId="{DF5A6288-F7C0-4E10-9F6A-BFE88884F739}" srcId="{5EA8A522-DF1B-4E48-A46C-0DDE38F4F7B9}" destId="{993C381C-2A65-401F-99C8-006666A8DDED}" srcOrd="3" destOrd="0" parTransId="{917D73BE-E972-4581-84DF-185E79A0A485}" sibTransId="{76E48C98-8B7D-43C6-8682-5161E5D6863A}"/>
    <dgm:cxn modelId="{A76F8377-5D90-4E6A-8588-C0E0E986B602}" type="presOf" srcId="{834083C8-2B61-4203-A78A-6EC0D9CFA04A}" destId="{92263F79-F000-41B7-8627-B14B6ED3FBE2}" srcOrd="0" destOrd="0" presId="urn:microsoft.com/office/officeart/2005/8/layout/vProcess5"/>
    <dgm:cxn modelId="{CD898250-8799-44D1-A573-653C7F23C9C8}" srcId="{5EA8A522-DF1B-4E48-A46C-0DDE38F4F7B9}" destId="{834083C8-2B61-4203-A78A-6EC0D9CFA04A}" srcOrd="0" destOrd="0" parTransId="{7B63CC3D-DD22-4ACD-BD2F-58FF55C0D7CF}" sibTransId="{76F40CB2-8C38-4A72-AC86-2232232CF38A}"/>
    <dgm:cxn modelId="{7F67A974-0510-462A-AFF2-930CE57F1B9F}" srcId="{5EA8A522-DF1B-4E48-A46C-0DDE38F4F7B9}" destId="{52F8A0F1-5451-4D9A-A605-6D322B2C74E6}" srcOrd="2" destOrd="0" parTransId="{E13785FB-17D3-4624-AFD0-70BAD982ABF9}" sibTransId="{35DB8528-7C32-4C6E-B661-CFF163CE7F47}"/>
    <dgm:cxn modelId="{4CA63114-82DB-4FA2-B45F-EF732EEAD743}" type="presOf" srcId="{76E48C98-8B7D-43C6-8682-5161E5D6863A}" destId="{5AD0E460-CFC9-426D-9C37-DF6BCE3D4732}" srcOrd="0" destOrd="0" presId="urn:microsoft.com/office/officeart/2005/8/layout/vProcess5"/>
    <dgm:cxn modelId="{079E6CCF-EF52-4FD9-B76F-AB899D745C67}" type="presParOf" srcId="{B88B6E43-957D-4084-A4B9-78FB71CAAC5A}" destId="{3F791C5A-6F75-4E27-BFB0-0BB681D96691}" srcOrd="0" destOrd="0" presId="urn:microsoft.com/office/officeart/2005/8/layout/vProcess5"/>
    <dgm:cxn modelId="{635DB3DB-0AF0-4593-890E-D216A6E604E8}" type="presParOf" srcId="{B88B6E43-957D-4084-A4B9-78FB71CAAC5A}" destId="{92263F79-F000-41B7-8627-B14B6ED3FBE2}" srcOrd="1" destOrd="0" presId="urn:microsoft.com/office/officeart/2005/8/layout/vProcess5"/>
    <dgm:cxn modelId="{FBE40D0F-700B-4CA5-ABE0-911D28B49EAE}" type="presParOf" srcId="{B88B6E43-957D-4084-A4B9-78FB71CAAC5A}" destId="{190FA239-E146-4F24-B760-AA84AD14E262}" srcOrd="2" destOrd="0" presId="urn:microsoft.com/office/officeart/2005/8/layout/vProcess5"/>
    <dgm:cxn modelId="{92842EAE-D68E-42C9-A49B-EB3ACF8E306F}" type="presParOf" srcId="{B88B6E43-957D-4084-A4B9-78FB71CAAC5A}" destId="{57ACF053-AB6F-4B74-AB7E-37646A94D1CE}" srcOrd="3" destOrd="0" presId="urn:microsoft.com/office/officeart/2005/8/layout/vProcess5"/>
    <dgm:cxn modelId="{5378F596-DBB9-4352-91BC-0642FC1D2697}" type="presParOf" srcId="{B88B6E43-957D-4084-A4B9-78FB71CAAC5A}" destId="{67278A34-E2CC-4E88-A67C-8EE18464D826}" srcOrd="4" destOrd="0" presId="urn:microsoft.com/office/officeart/2005/8/layout/vProcess5"/>
    <dgm:cxn modelId="{0C2B314A-F19C-4937-B16E-78A576EC24E5}" type="presParOf" srcId="{B88B6E43-957D-4084-A4B9-78FB71CAAC5A}" destId="{DFB283BF-3C2C-487A-B26A-7E7CD4A4BAAD}" srcOrd="5" destOrd="0" presId="urn:microsoft.com/office/officeart/2005/8/layout/vProcess5"/>
    <dgm:cxn modelId="{2125859A-D1F2-45C9-861A-3BAE717B0B5C}" type="presParOf" srcId="{B88B6E43-957D-4084-A4B9-78FB71CAAC5A}" destId="{801D8028-5A05-4166-88D1-042BDFA4B69D}" srcOrd="6" destOrd="0" presId="urn:microsoft.com/office/officeart/2005/8/layout/vProcess5"/>
    <dgm:cxn modelId="{6E994E50-A2C6-416A-B1C9-7A968EA1276F}" type="presParOf" srcId="{B88B6E43-957D-4084-A4B9-78FB71CAAC5A}" destId="{9F3087E8-D5A6-46D9-87B9-D1A7300A0FA6}" srcOrd="7" destOrd="0" presId="urn:microsoft.com/office/officeart/2005/8/layout/vProcess5"/>
    <dgm:cxn modelId="{7A1C87F0-FAF0-4CDE-8BEE-BAD4E72FFD7B}" type="presParOf" srcId="{B88B6E43-957D-4084-A4B9-78FB71CAAC5A}" destId="{EC3FF0F8-E460-45E4-AF9C-4C8DD042BB35}" srcOrd="8" destOrd="0" presId="urn:microsoft.com/office/officeart/2005/8/layout/vProcess5"/>
    <dgm:cxn modelId="{23CF460B-641B-4B16-B745-E6E5573E4273}" type="presParOf" srcId="{B88B6E43-957D-4084-A4B9-78FB71CAAC5A}" destId="{5AD0E460-CFC9-426D-9C37-DF6BCE3D4732}" srcOrd="9" destOrd="0" presId="urn:microsoft.com/office/officeart/2005/8/layout/vProcess5"/>
    <dgm:cxn modelId="{1047BA29-DF8B-4454-9FA0-4FE13FD88BA3}" type="presParOf" srcId="{B88B6E43-957D-4084-A4B9-78FB71CAAC5A}" destId="{4923F7EC-60ED-478D-ADF1-A56A4E27AEB1}" srcOrd="10" destOrd="0" presId="urn:microsoft.com/office/officeart/2005/8/layout/vProcess5"/>
    <dgm:cxn modelId="{92971DDA-B5F3-4EA5-8DCB-B3AF2A6BA289}" type="presParOf" srcId="{B88B6E43-957D-4084-A4B9-78FB71CAAC5A}" destId="{6F520C03-4226-4393-A267-38E98BBC6052}" srcOrd="11" destOrd="0" presId="urn:microsoft.com/office/officeart/2005/8/layout/vProcess5"/>
    <dgm:cxn modelId="{E2E92E2F-6AF7-4F9E-A551-A3B077EDA9F9}" type="presParOf" srcId="{B88B6E43-957D-4084-A4B9-78FB71CAAC5A}" destId="{4A3AC196-DF4C-46BE-9665-BAC3306F1480}" srcOrd="12" destOrd="0" presId="urn:microsoft.com/office/officeart/2005/8/layout/vProcess5"/>
    <dgm:cxn modelId="{DE063CD0-F4D6-405C-995B-B038173D2409}" type="presParOf" srcId="{B88B6E43-957D-4084-A4B9-78FB71CAAC5A}" destId="{0CA6E0AD-D77B-435A-A6DC-7CF08923B313}" srcOrd="13" destOrd="0" presId="urn:microsoft.com/office/officeart/2005/8/layout/vProcess5"/>
    <dgm:cxn modelId="{D01C7287-43A3-4CB1-9896-6AAEA2CB3321}" type="presParOf" srcId="{B88B6E43-957D-4084-A4B9-78FB71CAAC5A}" destId="{6236CA16-CEEA-4CE4-A057-7A94389541A4}" srcOrd="14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A8A522-DF1B-4E48-A46C-0DDE38F4F7B9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4933A674-C0F0-4F20-BB29-165D5782D658}">
      <dgm:prSet phldrT="[Texto]" custT="1"/>
      <dgm:spPr/>
      <dgm:t>
        <a:bodyPr/>
        <a:lstStyle/>
        <a:p>
          <a:r>
            <a:rPr lang="es-GT" sz="2000" b="1" dirty="0" smtClean="0">
              <a:solidFill>
                <a:srgbClr val="FFC000"/>
              </a:solidFill>
            </a:rPr>
            <a:t>Apoyo para el desarrollo de Ventanilla Ágil para las Importaciones.</a:t>
          </a:r>
          <a:endParaRPr lang="es-GT" sz="2000" b="1" dirty="0">
            <a:solidFill>
              <a:srgbClr val="FFC000"/>
            </a:solidFill>
          </a:endParaRPr>
        </a:p>
      </dgm:t>
    </dgm:pt>
    <dgm:pt modelId="{3A045842-ADB9-44D0-BC6D-F5A9835260B8}" type="parTrans" cxnId="{A5DCAEE5-9BFA-402F-A6B7-A19D02D42447}">
      <dgm:prSet/>
      <dgm:spPr/>
      <dgm:t>
        <a:bodyPr/>
        <a:lstStyle/>
        <a:p>
          <a:endParaRPr lang="es-GT" sz="2000" b="1"/>
        </a:p>
      </dgm:t>
    </dgm:pt>
    <dgm:pt modelId="{707A7E36-3B73-4281-9DED-8E561C3024AF}" type="sibTrans" cxnId="{A5DCAEE5-9BFA-402F-A6B7-A19D02D42447}">
      <dgm:prSet custT="1"/>
      <dgm:spPr/>
      <dgm:t>
        <a:bodyPr/>
        <a:lstStyle/>
        <a:p>
          <a:endParaRPr lang="es-GT" sz="2000" b="1" dirty="0"/>
        </a:p>
      </dgm:t>
    </dgm:pt>
    <dgm:pt modelId="{52F8A0F1-5451-4D9A-A605-6D322B2C74E6}">
      <dgm:prSet phldrT="[Texto]"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Fusionar  en un solo ejemplar, los ejemplares de Aduana, Contraloría y BANGUAT.  </a:t>
          </a:r>
          <a:endParaRPr lang="es-GT" sz="2000" b="1" dirty="0">
            <a:solidFill>
              <a:schemeClr val="tx2"/>
            </a:solidFill>
          </a:endParaRPr>
        </a:p>
      </dgm:t>
    </dgm:pt>
    <dgm:pt modelId="{E13785FB-17D3-4624-AFD0-70BAD982ABF9}" type="parTrans" cxnId="{7F67A974-0510-462A-AFF2-930CE57F1B9F}">
      <dgm:prSet/>
      <dgm:spPr/>
      <dgm:t>
        <a:bodyPr/>
        <a:lstStyle/>
        <a:p>
          <a:endParaRPr lang="es-GT" sz="2000" b="1"/>
        </a:p>
      </dgm:t>
    </dgm:pt>
    <dgm:pt modelId="{35DB8528-7C32-4C6E-B661-CFF163CE7F47}" type="sibTrans" cxnId="{7F67A974-0510-462A-AFF2-930CE57F1B9F}">
      <dgm:prSet custT="1"/>
      <dgm:spPr/>
      <dgm:t>
        <a:bodyPr/>
        <a:lstStyle/>
        <a:p>
          <a:endParaRPr lang="es-GT" sz="2000" b="1" dirty="0"/>
        </a:p>
      </dgm:t>
    </dgm:pt>
    <dgm:pt modelId="{0E94E24C-18C7-45D7-8921-689D01118542}">
      <dgm:prSet phldrT="[Texto]" custT="1"/>
      <dgm:spPr/>
      <dgm:t>
        <a:bodyPr/>
        <a:lstStyle/>
        <a:p>
          <a:r>
            <a:rPr lang="es-GT" sz="2000" b="1" dirty="0" smtClean="0"/>
            <a:t> Ampliar la Certificación ISO 9001 a PQ y TU.</a:t>
          </a:r>
          <a:endParaRPr lang="es-GT" sz="2000" b="1" dirty="0"/>
        </a:p>
      </dgm:t>
    </dgm:pt>
    <dgm:pt modelId="{76842F2F-E40F-4E71-8B19-87E5E6CFBCEC}" type="parTrans" cxnId="{B2AE7542-FDA6-4D27-9C0C-E49F748B89B7}">
      <dgm:prSet/>
      <dgm:spPr/>
      <dgm:t>
        <a:bodyPr/>
        <a:lstStyle/>
        <a:p>
          <a:endParaRPr lang="es-GT" sz="2000" b="1"/>
        </a:p>
      </dgm:t>
    </dgm:pt>
    <dgm:pt modelId="{172FD0E2-9170-43C2-9753-70E8B6139AC6}" type="sibTrans" cxnId="{B2AE7542-FDA6-4D27-9C0C-E49F748B89B7}">
      <dgm:prSet/>
      <dgm:spPr/>
      <dgm:t>
        <a:bodyPr/>
        <a:lstStyle/>
        <a:p>
          <a:endParaRPr lang="es-GT" sz="2000" b="1"/>
        </a:p>
      </dgm:t>
    </dgm:pt>
    <dgm:pt modelId="{834083C8-2B61-4203-A78A-6EC0D9CFA04A}">
      <dgm:prSet custT="1"/>
      <dgm:spPr/>
      <dgm:t>
        <a:bodyPr/>
        <a:lstStyle/>
        <a:p>
          <a:r>
            <a:rPr lang="es-GT" sz="2000" b="1" dirty="0" smtClean="0"/>
            <a:t>Implementar aduanas sin papeles.</a:t>
          </a:r>
          <a:endParaRPr lang="es-GT" sz="2000" b="1" dirty="0"/>
        </a:p>
      </dgm:t>
    </dgm:pt>
    <dgm:pt modelId="{7B63CC3D-DD22-4ACD-BD2F-58FF55C0D7CF}" type="parTrans" cxnId="{CD898250-8799-44D1-A573-653C7F23C9C8}">
      <dgm:prSet/>
      <dgm:spPr/>
      <dgm:t>
        <a:bodyPr/>
        <a:lstStyle/>
        <a:p>
          <a:endParaRPr lang="es-GT" sz="2000" b="1"/>
        </a:p>
      </dgm:t>
    </dgm:pt>
    <dgm:pt modelId="{76F40CB2-8C38-4A72-AC86-2232232CF38A}" type="sibTrans" cxnId="{CD898250-8799-44D1-A573-653C7F23C9C8}">
      <dgm:prSet custT="1"/>
      <dgm:spPr/>
      <dgm:t>
        <a:bodyPr/>
        <a:lstStyle/>
        <a:p>
          <a:endParaRPr lang="es-GT" sz="2000" b="1" dirty="0"/>
        </a:p>
      </dgm:t>
    </dgm:pt>
    <dgm:pt modelId="{993C381C-2A65-401F-99C8-006666A8DDED}">
      <dgm:prSet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Promover y apoyar el OEA en otros actores de la cadena logística.</a:t>
          </a:r>
          <a:endParaRPr lang="es-GT" sz="2000" b="1" dirty="0">
            <a:solidFill>
              <a:schemeClr val="tx2"/>
            </a:solidFill>
          </a:endParaRPr>
        </a:p>
      </dgm:t>
    </dgm:pt>
    <dgm:pt modelId="{917D73BE-E972-4581-84DF-185E79A0A485}" type="parTrans" cxnId="{DF5A6288-F7C0-4E10-9F6A-BFE88884F739}">
      <dgm:prSet/>
      <dgm:spPr/>
      <dgm:t>
        <a:bodyPr/>
        <a:lstStyle/>
        <a:p>
          <a:endParaRPr lang="es-GT" sz="2000" b="1"/>
        </a:p>
      </dgm:t>
    </dgm:pt>
    <dgm:pt modelId="{76E48C98-8B7D-43C6-8682-5161E5D6863A}" type="sibTrans" cxnId="{DF5A6288-F7C0-4E10-9F6A-BFE88884F739}">
      <dgm:prSet custT="1"/>
      <dgm:spPr/>
      <dgm:t>
        <a:bodyPr/>
        <a:lstStyle/>
        <a:p>
          <a:endParaRPr lang="es-GT" sz="2000" b="1" dirty="0"/>
        </a:p>
      </dgm:t>
    </dgm:pt>
    <dgm:pt modelId="{B88B6E43-957D-4084-A4B9-78FB71CAAC5A}" type="pres">
      <dgm:prSet presAssocID="{5EA8A522-DF1B-4E48-A46C-0DDE38F4F7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F791C5A-6F75-4E27-BFB0-0BB681D96691}" type="pres">
      <dgm:prSet presAssocID="{5EA8A522-DF1B-4E48-A46C-0DDE38F4F7B9}" presName="dummyMaxCanvas" presStyleCnt="0">
        <dgm:presLayoutVars/>
      </dgm:prSet>
      <dgm:spPr/>
    </dgm:pt>
    <dgm:pt modelId="{92263F79-F000-41B7-8627-B14B6ED3FBE2}" type="pres">
      <dgm:prSet presAssocID="{5EA8A522-DF1B-4E48-A46C-0DDE38F4F7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0FA239-E146-4F24-B760-AA84AD14E262}" type="pres">
      <dgm:prSet presAssocID="{5EA8A522-DF1B-4E48-A46C-0DDE38F4F7B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7ACF053-AB6F-4B74-AB7E-37646A94D1CE}" type="pres">
      <dgm:prSet presAssocID="{5EA8A522-DF1B-4E48-A46C-0DDE38F4F7B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7278A34-E2CC-4E88-A67C-8EE18464D826}" type="pres">
      <dgm:prSet presAssocID="{5EA8A522-DF1B-4E48-A46C-0DDE38F4F7B9}" presName="FiveNodes_4" presStyleLbl="node1" presStyleIdx="3" presStyleCnt="5" custLinFactNeighborX="325" custLinFactNeighborY="13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FB283BF-3C2C-487A-B26A-7E7CD4A4BAAD}" type="pres">
      <dgm:prSet presAssocID="{5EA8A522-DF1B-4E48-A46C-0DDE38F4F7B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01D8028-5A05-4166-88D1-042BDFA4B69D}" type="pres">
      <dgm:prSet presAssocID="{5EA8A522-DF1B-4E48-A46C-0DDE38F4F7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F3087E8-D5A6-46D9-87B9-D1A7300A0FA6}" type="pres">
      <dgm:prSet presAssocID="{5EA8A522-DF1B-4E48-A46C-0DDE38F4F7B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C3FF0F8-E460-45E4-AF9C-4C8DD042BB35}" type="pres">
      <dgm:prSet presAssocID="{5EA8A522-DF1B-4E48-A46C-0DDE38F4F7B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AD0E460-CFC9-426D-9C37-DF6BCE3D4732}" type="pres">
      <dgm:prSet presAssocID="{5EA8A522-DF1B-4E48-A46C-0DDE38F4F7B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923F7EC-60ED-478D-ADF1-A56A4E27AEB1}" type="pres">
      <dgm:prSet presAssocID="{5EA8A522-DF1B-4E48-A46C-0DDE38F4F7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520C03-4226-4393-A267-38E98BBC6052}" type="pres">
      <dgm:prSet presAssocID="{5EA8A522-DF1B-4E48-A46C-0DDE38F4F7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A3AC196-DF4C-46BE-9665-BAC3306F1480}" type="pres">
      <dgm:prSet presAssocID="{5EA8A522-DF1B-4E48-A46C-0DDE38F4F7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CA6E0AD-D77B-435A-A6DC-7CF08923B313}" type="pres">
      <dgm:prSet presAssocID="{5EA8A522-DF1B-4E48-A46C-0DDE38F4F7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236CA16-CEEA-4CE4-A057-7A94389541A4}" type="pres">
      <dgm:prSet presAssocID="{5EA8A522-DF1B-4E48-A46C-0DDE38F4F7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2AE7542-FDA6-4D27-9C0C-E49F748B89B7}" srcId="{5EA8A522-DF1B-4E48-A46C-0DDE38F4F7B9}" destId="{0E94E24C-18C7-45D7-8921-689D01118542}" srcOrd="4" destOrd="0" parTransId="{76842F2F-E40F-4E71-8B19-87E5E6CFBCEC}" sibTransId="{172FD0E2-9170-43C2-9753-70E8B6139AC6}"/>
    <dgm:cxn modelId="{A5DCAEE5-9BFA-402F-A6B7-A19D02D42447}" srcId="{5EA8A522-DF1B-4E48-A46C-0DDE38F4F7B9}" destId="{4933A674-C0F0-4F20-BB29-165D5782D658}" srcOrd="1" destOrd="0" parTransId="{3A045842-ADB9-44D0-BC6D-F5A9835260B8}" sibTransId="{707A7E36-3B73-4281-9DED-8E561C3024AF}"/>
    <dgm:cxn modelId="{D994F7A9-641E-4724-B23A-81AB16D1963B}" type="presOf" srcId="{35DB8528-7C32-4C6E-B661-CFF163CE7F47}" destId="{EC3FF0F8-E460-45E4-AF9C-4C8DD042BB35}" srcOrd="0" destOrd="0" presId="urn:microsoft.com/office/officeart/2005/8/layout/vProcess5"/>
    <dgm:cxn modelId="{2286D7BA-2012-4931-B68C-9CC130791268}" type="presOf" srcId="{0E94E24C-18C7-45D7-8921-689D01118542}" destId="{6236CA16-CEEA-4CE4-A057-7A94389541A4}" srcOrd="1" destOrd="0" presId="urn:microsoft.com/office/officeart/2005/8/layout/vProcess5"/>
    <dgm:cxn modelId="{5E4ED15E-EFCE-414F-8E1D-5E70F1FDFC94}" type="presOf" srcId="{5EA8A522-DF1B-4E48-A46C-0DDE38F4F7B9}" destId="{B88B6E43-957D-4084-A4B9-78FB71CAAC5A}" srcOrd="0" destOrd="0" presId="urn:microsoft.com/office/officeart/2005/8/layout/vProcess5"/>
    <dgm:cxn modelId="{CA64ED98-6A5B-43F7-A89C-324611264637}" type="presOf" srcId="{76F40CB2-8C38-4A72-AC86-2232232CF38A}" destId="{801D8028-5A05-4166-88D1-042BDFA4B69D}" srcOrd="0" destOrd="0" presId="urn:microsoft.com/office/officeart/2005/8/layout/vProcess5"/>
    <dgm:cxn modelId="{42196C86-140A-4DB0-95CE-B9405553F32C}" type="presOf" srcId="{76E48C98-8B7D-43C6-8682-5161E5D6863A}" destId="{5AD0E460-CFC9-426D-9C37-DF6BCE3D4732}" srcOrd="0" destOrd="0" presId="urn:microsoft.com/office/officeart/2005/8/layout/vProcess5"/>
    <dgm:cxn modelId="{B6EE7A59-A9D6-4CA0-B5C2-265DA88B7D63}" type="presOf" srcId="{707A7E36-3B73-4281-9DED-8E561C3024AF}" destId="{9F3087E8-D5A6-46D9-87B9-D1A7300A0FA6}" srcOrd="0" destOrd="0" presId="urn:microsoft.com/office/officeart/2005/8/layout/vProcess5"/>
    <dgm:cxn modelId="{6D889F12-66B4-4434-869E-052E468CF870}" type="presOf" srcId="{52F8A0F1-5451-4D9A-A605-6D322B2C74E6}" destId="{4A3AC196-DF4C-46BE-9665-BAC3306F1480}" srcOrd="1" destOrd="0" presId="urn:microsoft.com/office/officeart/2005/8/layout/vProcess5"/>
    <dgm:cxn modelId="{E1E34EA9-6CD4-41D4-B361-BB90F5B0A345}" type="presOf" srcId="{834083C8-2B61-4203-A78A-6EC0D9CFA04A}" destId="{92263F79-F000-41B7-8627-B14B6ED3FBE2}" srcOrd="0" destOrd="0" presId="urn:microsoft.com/office/officeart/2005/8/layout/vProcess5"/>
    <dgm:cxn modelId="{CCEC74D2-BAB6-43EE-8A62-FAF1A63C6CF4}" type="presOf" srcId="{993C381C-2A65-401F-99C8-006666A8DDED}" destId="{67278A34-E2CC-4E88-A67C-8EE18464D826}" srcOrd="0" destOrd="0" presId="urn:microsoft.com/office/officeart/2005/8/layout/vProcess5"/>
    <dgm:cxn modelId="{3DC6D8AD-2CC9-432D-9E74-2125FB04A3CC}" type="presOf" srcId="{993C381C-2A65-401F-99C8-006666A8DDED}" destId="{0CA6E0AD-D77B-435A-A6DC-7CF08923B313}" srcOrd="1" destOrd="0" presId="urn:microsoft.com/office/officeart/2005/8/layout/vProcess5"/>
    <dgm:cxn modelId="{6CB6DD21-A629-4545-8304-ED11EF533345}" type="presOf" srcId="{52F8A0F1-5451-4D9A-A605-6D322B2C74E6}" destId="{57ACF053-AB6F-4B74-AB7E-37646A94D1CE}" srcOrd="0" destOrd="0" presId="urn:microsoft.com/office/officeart/2005/8/layout/vProcess5"/>
    <dgm:cxn modelId="{DF5A6288-F7C0-4E10-9F6A-BFE88884F739}" srcId="{5EA8A522-DF1B-4E48-A46C-0DDE38F4F7B9}" destId="{993C381C-2A65-401F-99C8-006666A8DDED}" srcOrd="3" destOrd="0" parTransId="{917D73BE-E972-4581-84DF-185E79A0A485}" sibTransId="{76E48C98-8B7D-43C6-8682-5161E5D6863A}"/>
    <dgm:cxn modelId="{063F64DD-894A-4A74-8796-784095F7571A}" type="presOf" srcId="{4933A674-C0F0-4F20-BB29-165D5782D658}" destId="{190FA239-E146-4F24-B760-AA84AD14E262}" srcOrd="0" destOrd="0" presId="urn:microsoft.com/office/officeart/2005/8/layout/vProcess5"/>
    <dgm:cxn modelId="{CD898250-8799-44D1-A573-653C7F23C9C8}" srcId="{5EA8A522-DF1B-4E48-A46C-0DDE38F4F7B9}" destId="{834083C8-2B61-4203-A78A-6EC0D9CFA04A}" srcOrd="0" destOrd="0" parTransId="{7B63CC3D-DD22-4ACD-BD2F-58FF55C0D7CF}" sibTransId="{76F40CB2-8C38-4A72-AC86-2232232CF38A}"/>
    <dgm:cxn modelId="{78E92782-F00C-4CE5-9095-3984B96FD5E0}" type="presOf" srcId="{834083C8-2B61-4203-A78A-6EC0D9CFA04A}" destId="{4923F7EC-60ED-478D-ADF1-A56A4E27AEB1}" srcOrd="1" destOrd="0" presId="urn:microsoft.com/office/officeart/2005/8/layout/vProcess5"/>
    <dgm:cxn modelId="{7F67A974-0510-462A-AFF2-930CE57F1B9F}" srcId="{5EA8A522-DF1B-4E48-A46C-0DDE38F4F7B9}" destId="{52F8A0F1-5451-4D9A-A605-6D322B2C74E6}" srcOrd="2" destOrd="0" parTransId="{E13785FB-17D3-4624-AFD0-70BAD982ABF9}" sibTransId="{35DB8528-7C32-4C6E-B661-CFF163CE7F47}"/>
    <dgm:cxn modelId="{32376381-D4C3-4200-93DB-AFE63B37332A}" type="presOf" srcId="{0E94E24C-18C7-45D7-8921-689D01118542}" destId="{DFB283BF-3C2C-487A-B26A-7E7CD4A4BAAD}" srcOrd="0" destOrd="0" presId="urn:microsoft.com/office/officeart/2005/8/layout/vProcess5"/>
    <dgm:cxn modelId="{0AA106C9-E5FC-4788-AA4C-C0E51A0CE279}" type="presOf" srcId="{4933A674-C0F0-4F20-BB29-165D5782D658}" destId="{6F520C03-4226-4393-A267-38E98BBC6052}" srcOrd="1" destOrd="0" presId="urn:microsoft.com/office/officeart/2005/8/layout/vProcess5"/>
    <dgm:cxn modelId="{814A0373-2476-454E-ACA2-860361F99F68}" type="presParOf" srcId="{B88B6E43-957D-4084-A4B9-78FB71CAAC5A}" destId="{3F791C5A-6F75-4E27-BFB0-0BB681D96691}" srcOrd="0" destOrd="0" presId="urn:microsoft.com/office/officeart/2005/8/layout/vProcess5"/>
    <dgm:cxn modelId="{EE194866-EF64-4CD4-B6B6-C854CA3BC076}" type="presParOf" srcId="{B88B6E43-957D-4084-A4B9-78FB71CAAC5A}" destId="{92263F79-F000-41B7-8627-B14B6ED3FBE2}" srcOrd="1" destOrd="0" presId="urn:microsoft.com/office/officeart/2005/8/layout/vProcess5"/>
    <dgm:cxn modelId="{10C7B7E0-3E9F-4A01-A347-339EDC7E6680}" type="presParOf" srcId="{B88B6E43-957D-4084-A4B9-78FB71CAAC5A}" destId="{190FA239-E146-4F24-B760-AA84AD14E262}" srcOrd="2" destOrd="0" presId="urn:microsoft.com/office/officeart/2005/8/layout/vProcess5"/>
    <dgm:cxn modelId="{4FB35163-6E3B-42B0-BD5A-C03C748F073F}" type="presParOf" srcId="{B88B6E43-957D-4084-A4B9-78FB71CAAC5A}" destId="{57ACF053-AB6F-4B74-AB7E-37646A94D1CE}" srcOrd="3" destOrd="0" presId="urn:microsoft.com/office/officeart/2005/8/layout/vProcess5"/>
    <dgm:cxn modelId="{CAD92E7E-0572-4CFC-A4DA-A3FD25F6F375}" type="presParOf" srcId="{B88B6E43-957D-4084-A4B9-78FB71CAAC5A}" destId="{67278A34-E2CC-4E88-A67C-8EE18464D826}" srcOrd="4" destOrd="0" presId="urn:microsoft.com/office/officeart/2005/8/layout/vProcess5"/>
    <dgm:cxn modelId="{7826F356-1844-4E57-B09D-E42F0BC304B1}" type="presParOf" srcId="{B88B6E43-957D-4084-A4B9-78FB71CAAC5A}" destId="{DFB283BF-3C2C-487A-B26A-7E7CD4A4BAAD}" srcOrd="5" destOrd="0" presId="urn:microsoft.com/office/officeart/2005/8/layout/vProcess5"/>
    <dgm:cxn modelId="{1ED6480F-C532-46B3-9992-35CD29AD5D2A}" type="presParOf" srcId="{B88B6E43-957D-4084-A4B9-78FB71CAAC5A}" destId="{801D8028-5A05-4166-88D1-042BDFA4B69D}" srcOrd="6" destOrd="0" presId="urn:microsoft.com/office/officeart/2005/8/layout/vProcess5"/>
    <dgm:cxn modelId="{58204625-D23E-40F4-A55E-CBEBC4E0998A}" type="presParOf" srcId="{B88B6E43-957D-4084-A4B9-78FB71CAAC5A}" destId="{9F3087E8-D5A6-46D9-87B9-D1A7300A0FA6}" srcOrd="7" destOrd="0" presId="urn:microsoft.com/office/officeart/2005/8/layout/vProcess5"/>
    <dgm:cxn modelId="{A8761B60-216C-4679-A7A7-87444278586A}" type="presParOf" srcId="{B88B6E43-957D-4084-A4B9-78FB71CAAC5A}" destId="{EC3FF0F8-E460-45E4-AF9C-4C8DD042BB35}" srcOrd="8" destOrd="0" presId="urn:microsoft.com/office/officeart/2005/8/layout/vProcess5"/>
    <dgm:cxn modelId="{530F9BA0-D94D-4D11-8FC1-AD22367360A2}" type="presParOf" srcId="{B88B6E43-957D-4084-A4B9-78FB71CAAC5A}" destId="{5AD0E460-CFC9-426D-9C37-DF6BCE3D4732}" srcOrd="9" destOrd="0" presId="urn:microsoft.com/office/officeart/2005/8/layout/vProcess5"/>
    <dgm:cxn modelId="{3B880603-0DCA-436C-87B3-B38052068E3A}" type="presParOf" srcId="{B88B6E43-957D-4084-A4B9-78FB71CAAC5A}" destId="{4923F7EC-60ED-478D-ADF1-A56A4E27AEB1}" srcOrd="10" destOrd="0" presId="urn:microsoft.com/office/officeart/2005/8/layout/vProcess5"/>
    <dgm:cxn modelId="{EEA1B4CA-0E17-4A8A-804F-5E9C2285658A}" type="presParOf" srcId="{B88B6E43-957D-4084-A4B9-78FB71CAAC5A}" destId="{6F520C03-4226-4393-A267-38E98BBC6052}" srcOrd="11" destOrd="0" presId="urn:microsoft.com/office/officeart/2005/8/layout/vProcess5"/>
    <dgm:cxn modelId="{D8A04F15-302C-42CA-B5F7-D81442BB6F22}" type="presParOf" srcId="{B88B6E43-957D-4084-A4B9-78FB71CAAC5A}" destId="{4A3AC196-DF4C-46BE-9665-BAC3306F1480}" srcOrd="12" destOrd="0" presId="urn:microsoft.com/office/officeart/2005/8/layout/vProcess5"/>
    <dgm:cxn modelId="{28DA921C-A576-4C43-810E-514600DA7AE2}" type="presParOf" srcId="{B88B6E43-957D-4084-A4B9-78FB71CAAC5A}" destId="{0CA6E0AD-D77B-435A-A6DC-7CF08923B313}" srcOrd="13" destOrd="0" presId="urn:microsoft.com/office/officeart/2005/8/layout/vProcess5"/>
    <dgm:cxn modelId="{C5492A6E-BA5B-4B49-90EA-D0B407A0D81A}" type="presParOf" srcId="{B88B6E43-957D-4084-A4B9-78FB71CAAC5A}" destId="{6236CA16-CEEA-4CE4-A057-7A94389541A4}" srcOrd="14" destOrd="0" presId="urn:microsoft.com/office/officeart/2005/8/layout/v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A8A522-DF1B-4E48-A46C-0DDE38F4F7B9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4933A674-C0F0-4F20-BB29-165D5782D658}">
      <dgm:prSet phldrT="[Texto]" custT="1"/>
      <dgm:spPr/>
      <dgm:t>
        <a:bodyPr/>
        <a:lstStyle/>
        <a:p>
          <a:r>
            <a:rPr lang="es-GT" sz="2000" b="1" dirty="0" smtClean="0"/>
            <a:t>Programa de divulgación y prevención.</a:t>
          </a:r>
          <a:endParaRPr lang="es-GT" sz="2000" b="1" dirty="0"/>
        </a:p>
      </dgm:t>
    </dgm:pt>
    <dgm:pt modelId="{3A045842-ADB9-44D0-BC6D-F5A9835260B8}" type="parTrans" cxnId="{A5DCAEE5-9BFA-402F-A6B7-A19D02D42447}">
      <dgm:prSet/>
      <dgm:spPr/>
      <dgm:t>
        <a:bodyPr/>
        <a:lstStyle/>
        <a:p>
          <a:endParaRPr lang="es-GT" sz="2000" b="1"/>
        </a:p>
      </dgm:t>
    </dgm:pt>
    <dgm:pt modelId="{707A7E36-3B73-4281-9DED-8E561C3024AF}" type="sibTrans" cxnId="{A5DCAEE5-9BFA-402F-A6B7-A19D02D42447}">
      <dgm:prSet custT="1"/>
      <dgm:spPr/>
      <dgm:t>
        <a:bodyPr/>
        <a:lstStyle/>
        <a:p>
          <a:endParaRPr lang="es-GT" sz="2000" b="1" dirty="0"/>
        </a:p>
      </dgm:t>
    </dgm:pt>
    <dgm:pt modelId="{52F8A0F1-5451-4D9A-A605-6D322B2C74E6}">
      <dgm:prSet phldrT="[Texto]"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Programa de formación de usuarios </a:t>
          </a:r>
          <a:endParaRPr lang="es-GT" sz="2000" b="1" dirty="0">
            <a:solidFill>
              <a:schemeClr val="tx2"/>
            </a:solidFill>
          </a:endParaRPr>
        </a:p>
      </dgm:t>
    </dgm:pt>
    <dgm:pt modelId="{E13785FB-17D3-4624-AFD0-70BAD982ABF9}" type="parTrans" cxnId="{7F67A974-0510-462A-AFF2-930CE57F1B9F}">
      <dgm:prSet/>
      <dgm:spPr/>
      <dgm:t>
        <a:bodyPr/>
        <a:lstStyle/>
        <a:p>
          <a:endParaRPr lang="es-GT" sz="2000" b="1"/>
        </a:p>
      </dgm:t>
    </dgm:pt>
    <dgm:pt modelId="{35DB8528-7C32-4C6E-B661-CFF163CE7F47}" type="sibTrans" cxnId="{7F67A974-0510-462A-AFF2-930CE57F1B9F}">
      <dgm:prSet custT="1"/>
      <dgm:spPr/>
      <dgm:t>
        <a:bodyPr/>
        <a:lstStyle/>
        <a:p>
          <a:endParaRPr lang="es-GT" sz="2000" b="1" dirty="0"/>
        </a:p>
      </dgm:t>
    </dgm:pt>
    <dgm:pt modelId="{0E94E24C-18C7-45D7-8921-689D01118542}">
      <dgm:prSet phldrT="[Texto]" custT="1"/>
      <dgm:spPr/>
      <dgm:t>
        <a:bodyPr/>
        <a:lstStyle/>
        <a:p>
          <a:r>
            <a:rPr lang="es-GT" sz="2000" b="1" dirty="0" smtClean="0"/>
            <a:t> Desarrollo de capacidades gerenciales y de atención al cliente.</a:t>
          </a:r>
          <a:endParaRPr lang="es-GT" sz="2000" b="1" dirty="0"/>
        </a:p>
      </dgm:t>
    </dgm:pt>
    <dgm:pt modelId="{76842F2F-E40F-4E71-8B19-87E5E6CFBCEC}" type="parTrans" cxnId="{B2AE7542-FDA6-4D27-9C0C-E49F748B89B7}">
      <dgm:prSet/>
      <dgm:spPr/>
      <dgm:t>
        <a:bodyPr/>
        <a:lstStyle/>
        <a:p>
          <a:endParaRPr lang="es-GT" sz="2000" b="1"/>
        </a:p>
      </dgm:t>
    </dgm:pt>
    <dgm:pt modelId="{172FD0E2-9170-43C2-9753-70E8B6139AC6}" type="sibTrans" cxnId="{B2AE7542-FDA6-4D27-9C0C-E49F748B89B7}">
      <dgm:prSet/>
      <dgm:spPr/>
      <dgm:t>
        <a:bodyPr/>
        <a:lstStyle/>
        <a:p>
          <a:endParaRPr lang="es-GT" sz="2000" b="1"/>
        </a:p>
      </dgm:t>
    </dgm:pt>
    <dgm:pt modelId="{834083C8-2B61-4203-A78A-6EC0D9CFA04A}">
      <dgm:prSet custT="1"/>
      <dgm:spPr/>
      <dgm:t>
        <a:bodyPr/>
        <a:lstStyle/>
        <a:p>
          <a:r>
            <a:rPr lang="es-GT" sz="2000" b="1" dirty="0" smtClean="0"/>
            <a:t>Restablecer y reenfocar mesas del Pacto de Integridad</a:t>
          </a:r>
          <a:endParaRPr lang="es-GT" sz="2000" b="1" dirty="0"/>
        </a:p>
      </dgm:t>
    </dgm:pt>
    <dgm:pt modelId="{7B63CC3D-DD22-4ACD-BD2F-58FF55C0D7CF}" type="parTrans" cxnId="{CD898250-8799-44D1-A573-653C7F23C9C8}">
      <dgm:prSet/>
      <dgm:spPr/>
      <dgm:t>
        <a:bodyPr/>
        <a:lstStyle/>
        <a:p>
          <a:endParaRPr lang="es-GT" sz="2000" b="1"/>
        </a:p>
      </dgm:t>
    </dgm:pt>
    <dgm:pt modelId="{76F40CB2-8C38-4A72-AC86-2232232CF38A}" type="sibTrans" cxnId="{CD898250-8799-44D1-A573-653C7F23C9C8}">
      <dgm:prSet custT="1"/>
      <dgm:spPr/>
      <dgm:t>
        <a:bodyPr/>
        <a:lstStyle/>
        <a:p>
          <a:endParaRPr lang="es-GT" sz="2000" b="1" dirty="0"/>
        </a:p>
      </dgm:t>
    </dgm:pt>
    <dgm:pt modelId="{993C381C-2A65-401F-99C8-006666A8DDED}">
      <dgm:prSet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Programa de fortalecimiento de capacidades aduaneras.</a:t>
          </a:r>
          <a:endParaRPr lang="es-GT" sz="2000" b="1" dirty="0">
            <a:solidFill>
              <a:schemeClr val="tx2"/>
            </a:solidFill>
          </a:endParaRPr>
        </a:p>
      </dgm:t>
    </dgm:pt>
    <dgm:pt modelId="{917D73BE-E972-4581-84DF-185E79A0A485}" type="parTrans" cxnId="{DF5A6288-F7C0-4E10-9F6A-BFE88884F739}">
      <dgm:prSet/>
      <dgm:spPr/>
      <dgm:t>
        <a:bodyPr/>
        <a:lstStyle/>
        <a:p>
          <a:endParaRPr lang="es-GT" sz="2000" b="1"/>
        </a:p>
      </dgm:t>
    </dgm:pt>
    <dgm:pt modelId="{76E48C98-8B7D-43C6-8682-5161E5D6863A}" type="sibTrans" cxnId="{DF5A6288-F7C0-4E10-9F6A-BFE88884F739}">
      <dgm:prSet custT="1"/>
      <dgm:spPr/>
      <dgm:t>
        <a:bodyPr/>
        <a:lstStyle/>
        <a:p>
          <a:endParaRPr lang="es-GT" sz="2000" b="1" dirty="0"/>
        </a:p>
      </dgm:t>
    </dgm:pt>
    <dgm:pt modelId="{B88B6E43-957D-4084-A4B9-78FB71CAAC5A}" type="pres">
      <dgm:prSet presAssocID="{5EA8A522-DF1B-4E48-A46C-0DDE38F4F7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F791C5A-6F75-4E27-BFB0-0BB681D96691}" type="pres">
      <dgm:prSet presAssocID="{5EA8A522-DF1B-4E48-A46C-0DDE38F4F7B9}" presName="dummyMaxCanvas" presStyleCnt="0">
        <dgm:presLayoutVars/>
      </dgm:prSet>
      <dgm:spPr/>
    </dgm:pt>
    <dgm:pt modelId="{92263F79-F000-41B7-8627-B14B6ED3FBE2}" type="pres">
      <dgm:prSet presAssocID="{5EA8A522-DF1B-4E48-A46C-0DDE38F4F7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0FA239-E146-4F24-B760-AA84AD14E262}" type="pres">
      <dgm:prSet presAssocID="{5EA8A522-DF1B-4E48-A46C-0DDE38F4F7B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7ACF053-AB6F-4B74-AB7E-37646A94D1CE}" type="pres">
      <dgm:prSet presAssocID="{5EA8A522-DF1B-4E48-A46C-0DDE38F4F7B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7278A34-E2CC-4E88-A67C-8EE18464D826}" type="pres">
      <dgm:prSet presAssocID="{5EA8A522-DF1B-4E48-A46C-0DDE38F4F7B9}" presName="FiveNodes_4" presStyleLbl="node1" presStyleIdx="3" presStyleCnt="5" custLinFactNeighborX="325" custLinFactNeighborY="13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FB283BF-3C2C-487A-B26A-7E7CD4A4BAAD}" type="pres">
      <dgm:prSet presAssocID="{5EA8A522-DF1B-4E48-A46C-0DDE38F4F7B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01D8028-5A05-4166-88D1-042BDFA4B69D}" type="pres">
      <dgm:prSet presAssocID="{5EA8A522-DF1B-4E48-A46C-0DDE38F4F7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F3087E8-D5A6-46D9-87B9-D1A7300A0FA6}" type="pres">
      <dgm:prSet presAssocID="{5EA8A522-DF1B-4E48-A46C-0DDE38F4F7B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C3FF0F8-E460-45E4-AF9C-4C8DD042BB35}" type="pres">
      <dgm:prSet presAssocID="{5EA8A522-DF1B-4E48-A46C-0DDE38F4F7B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AD0E460-CFC9-426D-9C37-DF6BCE3D4732}" type="pres">
      <dgm:prSet presAssocID="{5EA8A522-DF1B-4E48-A46C-0DDE38F4F7B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923F7EC-60ED-478D-ADF1-A56A4E27AEB1}" type="pres">
      <dgm:prSet presAssocID="{5EA8A522-DF1B-4E48-A46C-0DDE38F4F7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520C03-4226-4393-A267-38E98BBC6052}" type="pres">
      <dgm:prSet presAssocID="{5EA8A522-DF1B-4E48-A46C-0DDE38F4F7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A3AC196-DF4C-46BE-9665-BAC3306F1480}" type="pres">
      <dgm:prSet presAssocID="{5EA8A522-DF1B-4E48-A46C-0DDE38F4F7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CA6E0AD-D77B-435A-A6DC-7CF08923B313}" type="pres">
      <dgm:prSet presAssocID="{5EA8A522-DF1B-4E48-A46C-0DDE38F4F7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236CA16-CEEA-4CE4-A057-7A94389541A4}" type="pres">
      <dgm:prSet presAssocID="{5EA8A522-DF1B-4E48-A46C-0DDE38F4F7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2AE7542-FDA6-4D27-9C0C-E49F748B89B7}" srcId="{5EA8A522-DF1B-4E48-A46C-0DDE38F4F7B9}" destId="{0E94E24C-18C7-45D7-8921-689D01118542}" srcOrd="4" destOrd="0" parTransId="{76842F2F-E40F-4E71-8B19-87E5E6CFBCEC}" sibTransId="{172FD0E2-9170-43C2-9753-70E8B6139AC6}"/>
    <dgm:cxn modelId="{A5DCAEE5-9BFA-402F-A6B7-A19D02D42447}" srcId="{5EA8A522-DF1B-4E48-A46C-0DDE38F4F7B9}" destId="{4933A674-C0F0-4F20-BB29-165D5782D658}" srcOrd="1" destOrd="0" parTransId="{3A045842-ADB9-44D0-BC6D-F5A9835260B8}" sibTransId="{707A7E36-3B73-4281-9DED-8E561C3024AF}"/>
    <dgm:cxn modelId="{4FFBE988-CE94-436C-92CE-21F3E54F05C3}" type="presOf" srcId="{76F40CB2-8C38-4A72-AC86-2232232CF38A}" destId="{801D8028-5A05-4166-88D1-042BDFA4B69D}" srcOrd="0" destOrd="0" presId="urn:microsoft.com/office/officeart/2005/8/layout/vProcess5"/>
    <dgm:cxn modelId="{D644BD1D-B25A-4B8D-8AC3-6758B62357E4}" type="presOf" srcId="{834083C8-2B61-4203-A78A-6EC0D9CFA04A}" destId="{4923F7EC-60ED-478D-ADF1-A56A4E27AEB1}" srcOrd="1" destOrd="0" presId="urn:microsoft.com/office/officeart/2005/8/layout/vProcess5"/>
    <dgm:cxn modelId="{8FF006E4-4E77-4D7A-805D-3546E101EC6F}" type="presOf" srcId="{4933A674-C0F0-4F20-BB29-165D5782D658}" destId="{6F520C03-4226-4393-A267-38E98BBC6052}" srcOrd="1" destOrd="0" presId="urn:microsoft.com/office/officeart/2005/8/layout/vProcess5"/>
    <dgm:cxn modelId="{254DAAB9-6113-400F-BB0B-3DC01A712B44}" type="presOf" srcId="{707A7E36-3B73-4281-9DED-8E561C3024AF}" destId="{9F3087E8-D5A6-46D9-87B9-D1A7300A0FA6}" srcOrd="0" destOrd="0" presId="urn:microsoft.com/office/officeart/2005/8/layout/vProcess5"/>
    <dgm:cxn modelId="{0CF57B52-CBDC-46C3-BE6C-48353CA388DF}" type="presOf" srcId="{76E48C98-8B7D-43C6-8682-5161E5D6863A}" destId="{5AD0E460-CFC9-426D-9C37-DF6BCE3D4732}" srcOrd="0" destOrd="0" presId="urn:microsoft.com/office/officeart/2005/8/layout/vProcess5"/>
    <dgm:cxn modelId="{636BE174-F81C-450C-8A92-2708E8438250}" type="presOf" srcId="{993C381C-2A65-401F-99C8-006666A8DDED}" destId="{67278A34-E2CC-4E88-A67C-8EE18464D826}" srcOrd="0" destOrd="0" presId="urn:microsoft.com/office/officeart/2005/8/layout/vProcess5"/>
    <dgm:cxn modelId="{10F552BC-46F7-4722-BD30-413BF563DD50}" type="presOf" srcId="{5EA8A522-DF1B-4E48-A46C-0DDE38F4F7B9}" destId="{B88B6E43-957D-4084-A4B9-78FB71CAAC5A}" srcOrd="0" destOrd="0" presId="urn:microsoft.com/office/officeart/2005/8/layout/vProcess5"/>
    <dgm:cxn modelId="{CD7C5536-1587-4686-8B14-29458691F824}" type="presOf" srcId="{0E94E24C-18C7-45D7-8921-689D01118542}" destId="{DFB283BF-3C2C-487A-B26A-7E7CD4A4BAAD}" srcOrd="0" destOrd="0" presId="urn:microsoft.com/office/officeart/2005/8/layout/vProcess5"/>
    <dgm:cxn modelId="{323CED4D-CE37-4F38-A2D4-968DA855D63E}" type="presOf" srcId="{993C381C-2A65-401F-99C8-006666A8DDED}" destId="{0CA6E0AD-D77B-435A-A6DC-7CF08923B313}" srcOrd="1" destOrd="0" presId="urn:microsoft.com/office/officeart/2005/8/layout/vProcess5"/>
    <dgm:cxn modelId="{5E674120-43D0-44D5-9032-B4DF00DFD567}" type="presOf" srcId="{0E94E24C-18C7-45D7-8921-689D01118542}" destId="{6236CA16-CEEA-4CE4-A057-7A94389541A4}" srcOrd="1" destOrd="0" presId="urn:microsoft.com/office/officeart/2005/8/layout/vProcess5"/>
    <dgm:cxn modelId="{66D67C42-F03A-40D7-8848-5DCA51879519}" type="presOf" srcId="{35DB8528-7C32-4C6E-B661-CFF163CE7F47}" destId="{EC3FF0F8-E460-45E4-AF9C-4C8DD042BB35}" srcOrd="0" destOrd="0" presId="urn:microsoft.com/office/officeart/2005/8/layout/vProcess5"/>
    <dgm:cxn modelId="{0C10B7D9-F423-4A9E-9462-8A8474C610AD}" type="presOf" srcId="{834083C8-2B61-4203-A78A-6EC0D9CFA04A}" destId="{92263F79-F000-41B7-8627-B14B6ED3FBE2}" srcOrd="0" destOrd="0" presId="urn:microsoft.com/office/officeart/2005/8/layout/vProcess5"/>
    <dgm:cxn modelId="{DF5A6288-F7C0-4E10-9F6A-BFE88884F739}" srcId="{5EA8A522-DF1B-4E48-A46C-0DDE38F4F7B9}" destId="{993C381C-2A65-401F-99C8-006666A8DDED}" srcOrd="3" destOrd="0" parTransId="{917D73BE-E972-4581-84DF-185E79A0A485}" sibTransId="{76E48C98-8B7D-43C6-8682-5161E5D6863A}"/>
    <dgm:cxn modelId="{0A3E0B50-D1C9-4FE0-8FA3-D5E72460427A}" type="presOf" srcId="{52F8A0F1-5451-4D9A-A605-6D322B2C74E6}" destId="{57ACF053-AB6F-4B74-AB7E-37646A94D1CE}" srcOrd="0" destOrd="0" presId="urn:microsoft.com/office/officeart/2005/8/layout/vProcess5"/>
    <dgm:cxn modelId="{CD898250-8799-44D1-A573-653C7F23C9C8}" srcId="{5EA8A522-DF1B-4E48-A46C-0DDE38F4F7B9}" destId="{834083C8-2B61-4203-A78A-6EC0D9CFA04A}" srcOrd="0" destOrd="0" parTransId="{7B63CC3D-DD22-4ACD-BD2F-58FF55C0D7CF}" sibTransId="{76F40CB2-8C38-4A72-AC86-2232232CF38A}"/>
    <dgm:cxn modelId="{CDAF853F-364C-4935-9F57-DECE41C1AB25}" type="presOf" srcId="{52F8A0F1-5451-4D9A-A605-6D322B2C74E6}" destId="{4A3AC196-DF4C-46BE-9665-BAC3306F1480}" srcOrd="1" destOrd="0" presId="urn:microsoft.com/office/officeart/2005/8/layout/vProcess5"/>
    <dgm:cxn modelId="{7F67A974-0510-462A-AFF2-930CE57F1B9F}" srcId="{5EA8A522-DF1B-4E48-A46C-0DDE38F4F7B9}" destId="{52F8A0F1-5451-4D9A-A605-6D322B2C74E6}" srcOrd="2" destOrd="0" parTransId="{E13785FB-17D3-4624-AFD0-70BAD982ABF9}" sibTransId="{35DB8528-7C32-4C6E-B661-CFF163CE7F47}"/>
    <dgm:cxn modelId="{5B9B3B79-1833-41C8-AC22-D04E25489C1D}" type="presOf" srcId="{4933A674-C0F0-4F20-BB29-165D5782D658}" destId="{190FA239-E146-4F24-B760-AA84AD14E262}" srcOrd="0" destOrd="0" presId="urn:microsoft.com/office/officeart/2005/8/layout/vProcess5"/>
    <dgm:cxn modelId="{8139238D-B712-42B8-96B3-088A00E91CE1}" type="presParOf" srcId="{B88B6E43-957D-4084-A4B9-78FB71CAAC5A}" destId="{3F791C5A-6F75-4E27-BFB0-0BB681D96691}" srcOrd="0" destOrd="0" presId="urn:microsoft.com/office/officeart/2005/8/layout/vProcess5"/>
    <dgm:cxn modelId="{0A2DDEE2-7E86-4380-9EA6-11FD72F0B418}" type="presParOf" srcId="{B88B6E43-957D-4084-A4B9-78FB71CAAC5A}" destId="{92263F79-F000-41B7-8627-B14B6ED3FBE2}" srcOrd="1" destOrd="0" presId="urn:microsoft.com/office/officeart/2005/8/layout/vProcess5"/>
    <dgm:cxn modelId="{EF1F9C80-03CC-425A-AD82-B13531BF251B}" type="presParOf" srcId="{B88B6E43-957D-4084-A4B9-78FB71CAAC5A}" destId="{190FA239-E146-4F24-B760-AA84AD14E262}" srcOrd="2" destOrd="0" presId="urn:microsoft.com/office/officeart/2005/8/layout/vProcess5"/>
    <dgm:cxn modelId="{28378807-681D-403C-A84C-E03B346FEFC7}" type="presParOf" srcId="{B88B6E43-957D-4084-A4B9-78FB71CAAC5A}" destId="{57ACF053-AB6F-4B74-AB7E-37646A94D1CE}" srcOrd="3" destOrd="0" presId="urn:microsoft.com/office/officeart/2005/8/layout/vProcess5"/>
    <dgm:cxn modelId="{14B06ECD-58B7-4197-8E64-A1F07C63F19B}" type="presParOf" srcId="{B88B6E43-957D-4084-A4B9-78FB71CAAC5A}" destId="{67278A34-E2CC-4E88-A67C-8EE18464D826}" srcOrd="4" destOrd="0" presId="urn:microsoft.com/office/officeart/2005/8/layout/vProcess5"/>
    <dgm:cxn modelId="{6B026C8D-F2E4-478B-A95B-BE5ACF3E0450}" type="presParOf" srcId="{B88B6E43-957D-4084-A4B9-78FB71CAAC5A}" destId="{DFB283BF-3C2C-487A-B26A-7E7CD4A4BAAD}" srcOrd="5" destOrd="0" presId="urn:microsoft.com/office/officeart/2005/8/layout/vProcess5"/>
    <dgm:cxn modelId="{BC8239E9-B648-4A72-B5A9-529B0A7B144A}" type="presParOf" srcId="{B88B6E43-957D-4084-A4B9-78FB71CAAC5A}" destId="{801D8028-5A05-4166-88D1-042BDFA4B69D}" srcOrd="6" destOrd="0" presId="urn:microsoft.com/office/officeart/2005/8/layout/vProcess5"/>
    <dgm:cxn modelId="{174A3486-B0DE-4CB2-90C7-38994CE2A5D6}" type="presParOf" srcId="{B88B6E43-957D-4084-A4B9-78FB71CAAC5A}" destId="{9F3087E8-D5A6-46D9-87B9-D1A7300A0FA6}" srcOrd="7" destOrd="0" presId="urn:microsoft.com/office/officeart/2005/8/layout/vProcess5"/>
    <dgm:cxn modelId="{4B041E7F-AFDF-4A1C-862A-B822F3A849BD}" type="presParOf" srcId="{B88B6E43-957D-4084-A4B9-78FB71CAAC5A}" destId="{EC3FF0F8-E460-45E4-AF9C-4C8DD042BB35}" srcOrd="8" destOrd="0" presId="urn:microsoft.com/office/officeart/2005/8/layout/vProcess5"/>
    <dgm:cxn modelId="{43E5189B-183C-43E7-BB85-F20B59860D92}" type="presParOf" srcId="{B88B6E43-957D-4084-A4B9-78FB71CAAC5A}" destId="{5AD0E460-CFC9-426D-9C37-DF6BCE3D4732}" srcOrd="9" destOrd="0" presId="urn:microsoft.com/office/officeart/2005/8/layout/vProcess5"/>
    <dgm:cxn modelId="{129ECEA7-F695-4431-9D25-DD35E8149820}" type="presParOf" srcId="{B88B6E43-957D-4084-A4B9-78FB71CAAC5A}" destId="{4923F7EC-60ED-478D-ADF1-A56A4E27AEB1}" srcOrd="10" destOrd="0" presId="urn:microsoft.com/office/officeart/2005/8/layout/vProcess5"/>
    <dgm:cxn modelId="{071E512E-BABF-424F-AFF8-440BAA949111}" type="presParOf" srcId="{B88B6E43-957D-4084-A4B9-78FB71CAAC5A}" destId="{6F520C03-4226-4393-A267-38E98BBC6052}" srcOrd="11" destOrd="0" presId="urn:microsoft.com/office/officeart/2005/8/layout/vProcess5"/>
    <dgm:cxn modelId="{ADEA0A55-87AB-482A-A8A5-8736EB7A578C}" type="presParOf" srcId="{B88B6E43-957D-4084-A4B9-78FB71CAAC5A}" destId="{4A3AC196-DF4C-46BE-9665-BAC3306F1480}" srcOrd="12" destOrd="0" presId="urn:microsoft.com/office/officeart/2005/8/layout/vProcess5"/>
    <dgm:cxn modelId="{304D5E62-831B-4503-A0DF-D7A7DEBAC411}" type="presParOf" srcId="{B88B6E43-957D-4084-A4B9-78FB71CAAC5A}" destId="{0CA6E0AD-D77B-435A-A6DC-7CF08923B313}" srcOrd="13" destOrd="0" presId="urn:microsoft.com/office/officeart/2005/8/layout/vProcess5"/>
    <dgm:cxn modelId="{0E5AC11C-A293-4379-BC9C-2AACB2EE468E}" type="presParOf" srcId="{B88B6E43-957D-4084-A4B9-78FB71CAAC5A}" destId="{6236CA16-CEEA-4CE4-A057-7A94389541A4}" srcOrd="14" destOrd="0" presId="urn:microsoft.com/office/officeart/2005/8/layout/v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A8A522-DF1B-4E48-A46C-0DDE38F4F7B9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4933A674-C0F0-4F20-BB29-165D5782D658}">
      <dgm:prSet phldrT="[Texto]" custT="1"/>
      <dgm:spPr/>
      <dgm:t>
        <a:bodyPr/>
        <a:lstStyle/>
        <a:p>
          <a:r>
            <a:rPr lang="es-GT" sz="2000" b="1" dirty="0" smtClean="0"/>
            <a:t>Mejora de condiciones de trabajo.</a:t>
          </a:r>
          <a:endParaRPr lang="es-GT" sz="2000" b="1" dirty="0"/>
        </a:p>
      </dgm:t>
    </dgm:pt>
    <dgm:pt modelId="{3A045842-ADB9-44D0-BC6D-F5A9835260B8}" type="parTrans" cxnId="{A5DCAEE5-9BFA-402F-A6B7-A19D02D42447}">
      <dgm:prSet/>
      <dgm:spPr/>
      <dgm:t>
        <a:bodyPr/>
        <a:lstStyle/>
        <a:p>
          <a:endParaRPr lang="es-GT" sz="2000" b="1"/>
        </a:p>
      </dgm:t>
    </dgm:pt>
    <dgm:pt modelId="{707A7E36-3B73-4281-9DED-8E561C3024AF}" type="sibTrans" cxnId="{A5DCAEE5-9BFA-402F-A6B7-A19D02D42447}">
      <dgm:prSet custT="1"/>
      <dgm:spPr/>
      <dgm:t>
        <a:bodyPr/>
        <a:lstStyle/>
        <a:p>
          <a:endParaRPr lang="es-GT" sz="2000" b="1" dirty="0"/>
        </a:p>
      </dgm:t>
    </dgm:pt>
    <dgm:pt modelId="{52F8A0F1-5451-4D9A-A605-6D322B2C74E6}">
      <dgm:prSet phldrT="[Texto]"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Programa de transparencia en aduanas (Declaración de Arusha)</a:t>
          </a:r>
          <a:endParaRPr lang="es-GT" sz="2000" b="1" dirty="0">
            <a:solidFill>
              <a:schemeClr val="tx2"/>
            </a:solidFill>
          </a:endParaRPr>
        </a:p>
      </dgm:t>
    </dgm:pt>
    <dgm:pt modelId="{E13785FB-17D3-4624-AFD0-70BAD982ABF9}" type="parTrans" cxnId="{7F67A974-0510-462A-AFF2-930CE57F1B9F}">
      <dgm:prSet/>
      <dgm:spPr/>
      <dgm:t>
        <a:bodyPr/>
        <a:lstStyle/>
        <a:p>
          <a:endParaRPr lang="es-GT" sz="2000" b="1"/>
        </a:p>
      </dgm:t>
    </dgm:pt>
    <dgm:pt modelId="{35DB8528-7C32-4C6E-B661-CFF163CE7F47}" type="sibTrans" cxnId="{7F67A974-0510-462A-AFF2-930CE57F1B9F}">
      <dgm:prSet custT="1"/>
      <dgm:spPr/>
      <dgm:t>
        <a:bodyPr/>
        <a:lstStyle/>
        <a:p>
          <a:endParaRPr lang="es-GT" sz="2000" b="1" dirty="0"/>
        </a:p>
      </dgm:t>
    </dgm:pt>
    <dgm:pt modelId="{0E94E24C-18C7-45D7-8921-689D01118542}">
      <dgm:prSet phldrT="[Texto]" custT="1"/>
      <dgm:spPr/>
      <dgm:t>
        <a:bodyPr/>
        <a:lstStyle/>
        <a:p>
          <a:r>
            <a:rPr lang="es-GT" sz="2000" b="1" dirty="0" smtClean="0"/>
            <a:t> Mejora de infraestructura informática.</a:t>
          </a:r>
          <a:endParaRPr lang="es-GT" sz="2000" b="1" dirty="0"/>
        </a:p>
      </dgm:t>
    </dgm:pt>
    <dgm:pt modelId="{76842F2F-E40F-4E71-8B19-87E5E6CFBCEC}" type="parTrans" cxnId="{B2AE7542-FDA6-4D27-9C0C-E49F748B89B7}">
      <dgm:prSet/>
      <dgm:spPr/>
      <dgm:t>
        <a:bodyPr/>
        <a:lstStyle/>
        <a:p>
          <a:endParaRPr lang="es-GT" sz="2000" b="1"/>
        </a:p>
      </dgm:t>
    </dgm:pt>
    <dgm:pt modelId="{172FD0E2-9170-43C2-9753-70E8B6139AC6}" type="sibTrans" cxnId="{B2AE7542-FDA6-4D27-9C0C-E49F748B89B7}">
      <dgm:prSet/>
      <dgm:spPr/>
      <dgm:t>
        <a:bodyPr/>
        <a:lstStyle/>
        <a:p>
          <a:endParaRPr lang="es-GT" sz="2000" b="1"/>
        </a:p>
      </dgm:t>
    </dgm:pt>
    <dgm:pt modelId="{834083C8-2B61-4203-A78A-6EC0D9CFA04A}">
      <dgm:prSet custT="1"/>
      <dgm:spPr/>
      <dgm:t>
        <a:bodyPr/>
        <a:lstStyle/>
        <a:p>
          <a:r>
            <a:rPr lang="es-GT" sz="2000" b="1" dirty="0" smtClean="0"/>
            <a:t>Implementar consultas electrónicas para visualizar estatus de operaciones.</a:t>
          </a:r>
          <a:endParaRPr lang="es-GT" sz="2000" b="1" dirty="0"/>
        </a:p>
      </dgm:t>
    </dgm:pt>
    <dgm:pt modelId="{7B63CC3D-DD22-4ACD-BD2F-58FF55C0D7CF}" type="parTrans" cxnId="{CD898250-8799-44D1-A573-653C7F23C9C8}">
      <dgm:prSet/>
      <dgm:spPr/>
      <dgm:t>
        <a:bodyPr/>
        <a:lstStyle/>
        <a:p>
          <a:endParaRPr lang="es-GT" sz="2000" b="1"/>
        </a:p>
      </dgm:t>
    </dgm:pt>
    <dgm:pt modelId="{76F40CB2-8C38-4A72-AC86-2232232CF38A}" type="sibTrans" cxnId="{CD898250-8799-44D1-A573-653C7F23C9C8}">
      <dgm:prSet custT="1"/>
      <dgm:spPr/>
      <dgm:t>
        <a:bodyPr/>
        <a:lstStyle/>
        <a:p>
          <a:endParaRPr lang="es-GT" sz="2000" b="1" dirty="0"/>
        </a:p>
      </dgm:t>
    </dgm:pt>
    <dgm:pt modelId="{993C381C-2A65-401F-99C8-006666A8DDED}">
      <dgm:prSet custT="1"/>
      <dgm:spPr/>
      <dgm:t>
        <a:bodyPr/>
        <a:lstStyle/>
        <a:p>
          <a:r>
            <a:rPr lang="es-GT" sz="2000" b="1" dirty="0" smtClean="0">
              <a:solidFill>
                <a:schemeClr val="tx2"/>
              </a:solidFill>
            </a:rPr>
            <a:t>Mejora de infraestructura física.</a:t>
          </a:r>
          <a:endParaRPr lang="es-GT" sz="2000" b="1" dirty="0">
            <a:solidFill>
              <a:schemeClr val="tx2"/>
            </a:solidFill>
          </a:endParaRPr>
        </a:p>
      </dgm:t>
    </dgm:pt>
    <dgm:pt modelId="{917D73BE-E972-4581-84DF-185E79A0A485}" type="parTrans" cxnId="{DF5A6288-F7C0-4E10-9F6A-BFE88884F739}">
      <dgm:prSet/>
      <dgm:spPr/>
      <dgm:t>
        <a:bodyPr/>
        <a:lstStyle/>
        <a:p>
          <a:endParaRPr lang="es-GT" sz="2000" b="1"/>
        </a:p>
      </dgm:t>
    </dgm:pt>
    <dgm:pt modelId="{76E48C98-8B7D-43C6-8682-5161E5D6863A}" type="sibTrans" cxnId="{DF5A6288-F7C0-4E10-9F6A-BFE88884F739}">
      <dgm:prSet custT="1"/>
      <dgm:spPr/>
      <dgm:t>
        <a:bodyPr/>
        <a:lstStyle/>
        <a:p>
          <a:endParaRPr lang="es-GT" sz="2000" b="1" dirty="0"/>
        </a:p>
      </dgm:t>
    </dgm:pt>
    <dgm:pt modelId="{B88B6E43-957D-4084-A4B9-78FB71CAAC5A}" type="pres">
      <dgm:prSet presAssocID="{5EA8A522-DF1B-4E48-A46C-0DDE38F4F7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F791C5A-6F75-4E27-BFB0-0BB681D96691}" type="pres">
      <dgm:prSet presAssocID="{5EA8A522-DF1B-4E48-A46C-0DDE38F4F7B9}" presName="dummyMaxCanvas" presStyleCnt="0">
        <dgm:presLayoutVars/>
      </dgm:prSet>
      <dgm:spPr/>
    </dgm:pt>
    <dgm:pt modelId="{92263F79-F000-41B7-8627-B14B6ED3FBE2}" type="pres">
      <dgm:prSet presAssocID="{5EA8A522-DF1B-4E48-A46C-0DDE38F4F7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0FA239-E146-4F24-B760-AA84AD14E262}" type="pres">
      <dgm:prSet presAssocID="{5EA8A522-DF1B-4E48-A46C-0DDE38F4F7B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7ACF053-AB6F-4B74-AB7E-37646A94D1CE}" type="pres">
      <dgm:prSet presAssocID="{5EA8A522-DF1B-4E48-A46C-0DDE38F4F7B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7278A34-E2CC-4E88-A67C-8EE18464D826}" type="pres">
      <dgm:prSet presAssocID="{5EA8A522-DF1B-4E48-A46C-0DDE38F4F7B9}" presName="FiveNodes_4" presStyleLbl="node1" presStyleIdx="3" presStyleCnt="5" custLinFactNeighborX="325" custLinFactNeighborY="13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FB283BF-3C2C-487A-B26A-7E7CD4A4BAAD}" type="pres">
      <dgm:prSet presAssocID="{5EA8A522-DF1B-4E48-A46C-0DDE38F4F7B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01D8028-5A05-4166-88D1-042BDFA4B69D}" type="pres">
      <dgm:prSet presAssocID="{5EA8A522-DF1B-4E48-A46C-0DDE38F4F7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F3087E8-D5A6-46D9-87B9-D1A7300A0FA6}" type="pres">
      <dgm:prSet presAssocID="{5EA8A522-DF1B-4E48-A46C-0DDE38F4F7B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C3FF0F8-E460-45E4-AF9C-4C8DD042BB35}" type="pres">
      <dgm:prSet presAssocID="{5EA8A522-DF1B-4E48-A46C-0DDE38F4F7B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AD0E460-CFC9-426D-9C37-DF6BCE3D4732}" type="pres">
      <dgm:prSet presAssocID="{5EA8A522-DF1B-4E48-A46C-0DDE38F4F7B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923F7EC-60ED-478D-ADF1-A56A4E27AEB1}" type="pres">
      <dgm:prSet presAssocID="{5EA8A522-DF1B-4E48-A46C-0DDE38F4F7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520C03-4226-4393-A267-38E98BBC6052}" type="pres">
      <dgm:prSet presAssocID="{5EA8A522-DF1B-4E48-A46C-0DDE38F4F7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A3AC196-DF4C-46BE-9665-BAC3306F1480}" type="pres">
      <dgm:prSet presAssocID="{5EA8A522-DF1B-4E48-A46C-0DDE38F4F7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CA6E0AD-D77B-435A-A6DC-7CF08923B313}" type="pres">
      <dgm:prSet presAssocID="{5EA8A522-DF1B-4E48-A46C-0DDE38F4F7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236CA16-CEEA-4CE4-A057-7A94389541A4}" type="pres">
      <dgm:prSet presAssocID="{5EA8A522-DF1B-4E48-A46C-0DDE38F4F7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2AE7542-FDA6-4D27-9C0C-E49F748B89B7}" srcId="{5EA8A522-DF1B-4E48-A46C-0DDE38F4F7B9}" destId="{0E94E24C-18C7-45D7-8921-689D01118542}" srcOrd="4" destOrd="0" parTransId="{76842F2F-E40F-4E71-8B19-87E5E6CFBCEC}" sibTransId="{172FD0E2-9170-43C2-9753-70E8B6139AC6}"/>
    <dgm:cxn modelId="{A5DCAEE5-9BFA-402F-A6B7-A19D02D42447}" srcId="{5EA8A522-DF1B-4E48-A46C-0DDE38F4F7B9}" destId="{4933A674-C0F0-4F20-BB29-165D5782D658}" srcOrd="1" destOrd="0" parTransId="{3A045842-ADB9-44D0-BC6D-F5A9835260B8}" sibTransId="{707A7E36-3B73-4281-9DED-8E561C3024AF}"/>
    <dgm:cxn modelId="{FA30B90D-A3F3-43B9-9C33-1A66B615CD2C}" type="presOf" srcId="{0E94E24C-18C7-45D7-8921-689D01118542}" destId="{DFB283BF-3C2C-487A-B26A-7E7CD4A4BAAD}" srcOrd="0" destOrd="0" presId="urn:microsoft.com/office/officeart/2005/8/layout/vProcess5"/>
    <dgm:cxn modelId="{20EFF481-8C86-4D5F-979D-7EF6465FCE7C}" type="presOf" srcId="{993C381C-2A65-401F-99C8-006666A8DDED}" destId="{67278A34-E2CC-4E88-A67C-8EE18464D826}" srcOrd="0" destOrd="0" presId="urn:microsoft.com/office/officeart/2005/8/layout/vProcess5"/>
    <dgm:cxn modelId="{117404E8-9B28-45D6-8AF2-97F4DB9705A9}" type="presOf" srcId="{76F40CB2-8C38-4A72-AC86-2232232CF38A}" destId="{801D8028-5A05-4166-88D1-042BDFA4B69D}" srcOrd="0" destOrd="0" presId="urn:microsoft.com/office/officeart/2005/8/layout/vProcess5"/>
    <dgm:cxn modelId="{BB38BE88-7749-42B7-9B09-AFD2CB43C29B}" type="presOf" srcId="{4933A674-C0F0-4F20-BB29-165D5782D658}" destId="{190FA239-E146-4F24-B760-AA84AD14E262}" srcOrd="0" destOrd="0" presId="urn:microsoft.com/office/officeart/2005/8/layout/vProcess5"/>
    <dgm:cxn modelId="{1447553F-9E70-429F-B651-BF8FF87D3967}" type="presOf" srcId="{5EA8A522-DF1B-4E48-A46C-0DDE38F4F7B9}" destId="{B88B6E43-957D-4084-A4B9-78FB71CAAC5A}" srcOrd="0" destOrd="0" presId="urn:microsoft.com/office/officeart/2005/8/layout/vProcess5"/>
    <dgm:cxn modelId="{B889A64B-D323-4E40-B36A-A9BD1B07F091}" type="presOf" srcId="{76E48C98-8B7D-43C6-8682-5161E5D6863A}" destId="{5AD0E460-CFC9-426D-9C37-DF6BCE3D4732}" srcOrd="0" destOrd="0" presId="urn:microsoft.com/office/officeart/2005/8/layout/vProcess5"/>
    <dgm:cxn modelId="{2AD08C8F-D695-4200-93A7-DFC5A71DBE19}" type="presOf" srcId="{993C381C-2A65-401F-99C8-006666A8DDED}" destId="{0CA6E0AD-D77B-435A-A6DC-7CF08923B313}" srcOrd="1" destOrd="0" presId="urn:microsoft.com/office/officeart/2005/8/layout/vProcess5"/>
    <dgm:cxn modelId="{3EEF98B4-C35B-4EAB-B079-A3C4521995E8}" type="presOf" srcId="{834083C8-2B61-4203-A78A-6EC0D9CFA04A}" destId="{4923F7EC-60ED-478D-ADF1-A56A4E27AEB1}" srcOrd="1" destOrd="0" presId="urn:microsoft.com/office/officeart/2005/8/layout/vProcess5"/>
    <dgm:cxn modelId="{171A2416-3FAD-4563-A26D-E2EE19812105}" type="presOf" srcId="{707A7E36-3B73-4281-9DED-8E561C3024AF}" destId="{9F3087E8-D5A6-46D9-87B9-D1A7300A0FA6}" srcOrd="0" destOrd="0" presId="urn:microsoft.com/office/officeart/2005/8/layout/vProcess5"/>
    <dgm:cxn modelId="{DF5A6288-F7C0-4E10-9F6A-BFE88884F739}" srcId="{5EA8A522-DF1B-4E48-A46C-0DDE38F4F7B9}" destId="{993C381C-2A65-401F-99C8-006666A8DDED}" srcOrd="3" destOrd="0" parTransId="{917D73BE-E972-4581-84DF-185E79A0A485}" sibTransId="{76E48C98-8B7D-43C6-8682-5161E5D6863A}"/>
    <dgm:cxn modelId="{7FC2996F-1A7F-405C-8CCF-7984A76736E6}" type="presOf" srcId="{4933A674-C0F0-4F20-BB29-165D5782D658}" destId="{6F520C03-4226-4393-A267-38E98BBC6052}" srcOrd="1" destOrd="0" presId="urn:microsoft.com/office/officeart/2005/8/layout/vProcess5"/>
    <dgm:cxn modelId="{906160E5-5303-4070-AA99-F902BD6D59D8}" type="presOf" srcId="{834083C8-2B61-4203-A78A-6EC0D9CFA04A}" destId="{92263F79-F000-41B7-8627-B14B6ED3FBE2}" srcOrd="0" destOrd="0" presId="urn:microsoft.com/office/officeart/2005/8/layout/vProcess5"/>
    <dgm:cxn modelId="{CD898250-8799-44D1-A573-653C7F23C9C8}" srcId="{5EA8A522-DF1B-4E48-A46C-0DDE38F4F7B9}" destId="{834083C8-2B61-4203-A78A-6EC0D9CFA04A}" srcOrd="0" destOrd="0" parTransId="{7B63CC3D-DD22-4ACD-BD2F-58FF55C0D7CF}" sibTransId="{76F40CB2-8C38-4A72-AC86-2232232CF38A}"/>
    <dgm:cxn modelId="{7F67A974-0510-462A-AFF2-930CE57F1B9F}" srcId="{5EA8A522-DF1B-4E48-A46C-0DDE38F4F7B9}" destId="{52F8A0F1-5451-4D9A-A605-6D322B2C74E6}" srcOrd="2" destOrd="0" parTransId="{E13785FB-17D3-4624-AFD0-70BAD982ABF9}" sibTransId="{35DB8528-7C32-4C6E-B661-CFF163CE7F47}"/>
    <dgm:cxn modelId="{1E5C657F-B19F-4F74-A475-8BB43617F9E3}" type="presOf" srcId="{35DB8528-7C32-4C6E-B661-CFF163CE7F47}" destId="{EC3FF0F8-E460-45E4-AF9C-4C8DD042BB35}" srcOrd="0" destOrd="0" presId="urn:microsoft.com/office/officeart/2005/8/layout/vProcess5"/>
    <dgm:cxn modelId="{46F92747-46F0-4750-9B9C-D5EA969B5B1F}" type="presOf" srcId="{0E94E24C-18C7-45D7-8921-689D01118542}" destId="{6236CA16-CEEA-4CE4-A057-7A94389541A4}" srcOrd="1" destOrd="0" presId="urn:microsoft.com/office/officeart/2005/8/layout/vProcess5"/>
    <dgm:cxn modelId="{FEF81520-EA27-41B6-8AC3-BC884EAE58A5}" type="presOf" srcId="{52F8A0F1-5451-4D9A-A605-6D322B2C74E6}" destId="{4A3AC196-DF4C-46BE-9665-BAC3306F1480}" srcOrd="1" destOrd="0" presId="urn:microsoft.com/office/officeart/2005/8/layout/vProcess5"/>
    <dgm:cxn modelId="{97EE84B2-7809-41F1-9EC3-A7A4C18FB737}" type="presOf" srcId="{52F8A0F1-5451-4D9A-A605-6D322B2C74E6}" destId="{57ACF053-AB6F-4B74-AB7E-37646A94D1CE}" srcOrd="0" destOrd="0" presId="urn:microsoft.com/office/officeart/2005/8/layout/vProcess5"/>
    <dgm:cxn modelId="{DA6C076D-E1A0-4B05-90E0-52760DD62982}" type="presParOf" srcId="{B88B6E43-957D-4084-A4B9-78FB71CAAC5A}" destId="{3F791C5A-6F75-4E27-BFB0-0BB681D96691}" srcOrd="0" destOrd="0" presId="urn:microsoft.com/office/officeart/2005/8/layout/vProcess5"/>
    <dgm:cxn modelId="{D8B9E018-FFD1-450A-8EB8-D862C0E03850}" type="presParOf" srcId="{B88B6E43-957D-4084-A4B9-78FB71CAAC5A}" destId="{92263F79-F000-41B7-8627-B14B6ED3FBE2}" srcOrd="1" destOrd="0" presId="urn:microsoft.com/office/officeart/2005/8/layout/vProcess5"/>
    <dgm:cxn modelId="{A460A28C-F12D-4266-B12B-D937BA479512}" type="presParOf" srcId="{B88B6E43-957D-4084-A4B9-78FB71CAAC5A}" destId="{190FA239-E146-4F24-B760-AA84AD14E262}" srcOrd="2" destOrd="0" presId="urn:microsoft.com/office/officeart/2005/8/layout/vProcess5"/>
    <dgm:cxn modelId="{F986E23F-A68B-4B22-8DB4-026C302F0344}" type="presParOf" srcId="{B88B6E43-957D-4084-A4B9-78FB71CAAC5A}" destId="{57ACF053-AB6F-4B74-AB7E-37646A94D1CE}" srcOrd="3" destOrd="0" presId="urn:microsoft.com/office/officeart/2005/8/layout/vProcess5"/>
    <dgm:cxn modelId="{A4F26A8A-8E4A-4557-8455-AF059D30A4AC}" type="presParOf" srcId="{B88B6E43-957D-4084-A4B9-78FB71CAAC5A}" destId="{67278A34-E2CC-4E88-A67C-8EE18464D826}" srcOrd="4" destOrd="0" presId="urn:microsoft.com/office/officeart/2005/8/layout/vProcess5"/>
    <dgm:cxn modelId="{246F9502-FB21-4EE4-88C7-375914B8A5F6}" type="presParOf" srcId="{B88B6E43-957D-4084-A4B9-78FB71CAAC5A}" destId="{DFB283BF-3C2C-487A-B26A-7E7CD4A4BAAD}" srcOrd="5" destOrd="0" presId="urn:microsoft.com/office/officeart/2005/8/layout/vProcess5"/>
    <dgm:cxn modelId="{D093556C-5BBE-4D60-A999-8195FDFF4B13}" type="presParOf" srcId="{B88B6E43-957D-4084-A4B9-78FB71CAAC5A}" destId="{801D8028-5A05-4166-88D1-042BDFA4B69D}" srcOrd="6" destOrd="0" presId="urn:microsoft.com/office/officeart/2005/8/layout/vProcess5"/>
    <dgm:cxn modelId="{5BF0DEA4-BCBD-4B8B-ABE1-FE4D8465A37E}" type="presParOf" srcId="{B88B6E43-957D-4084-A4B9-78FB71CAAC5A}" destId="{9F3087E8-D5A6-46D9-87B9-D1A7300A0FA6}" srcOrd="7" destOrd="0" presId="urn:microsoft.com/office/officeart/2005/8/layout/vProcess5"/>
    <dgm:cxn modelId="{1CEB6C1C-C5C8-448C-BE7C-FC70BD446BD0}" type="presParOf" srcId="{B88B6E43-957D-4084-A4B9-78FB71CAAC5A}" destId="{EC3FF0F8-E460-45E4-AF9C-4C8DD042BB35}" srcOrd="8" destOrd="0" presId="urn:microsoft.com/office/officeart/2005/8/layout/vProcess5"/>
    <dgm:cxn modelId="{6D3DC47A-6339-4831-8152-A67DEB962897}" type="presParOf" srcId="{B88B6E43-957D-4084-A4B9-78FB71CAAC5A}" destId="{5AD0E460-CFC9-426D-9C37-DF6BCE3D4732}" srcOrd="9" destOrd="0" presId="urn:microsoft.com/office/officeart/2005/8/layout/vProcess5"/>
    <dgm:cxn modelId="{45EF90F0-E071-4029-BBB0-58FD93A49442}" type="presParOf" srcId="{B88B6E43-957D-4084-A4B9-78FB71CAAC5A}" destId="{4923F7EC-60ED-478D-ADF1-A56A4E27AEB1}" srcOrd="10" destOrd="0" presId="urn:microsoft.com/office/officeart/2005/8/layout/vProcess5"/>
    <dgm:cxn modelId="{10476297-2AE2-42EE-86A0-09E860CD0E43}" type="presParOf" srcId="{B88B6E43-957D-4084-A4B9-78FB71CAAC5A}" destId="{6F520C03-4226-4393-A267-38E98BBC6052}" srcOrd="11" destOrd="0" presId="urn:microsoft.com/office/officeart/2005/8/layout/vProcess5"/>
    <dgm:cxn modelId="{DDA5EA49-2109-4ECA-AE85-F7F9BB53B676}" type="presParOf" srcId="{B88B6E43-957D-4084-A4B9-78FB71CAAC5A}" destId="{4A3AC196-DF4C-46BE-9665-BAC3306F1480}" srcOrd="12" destOrd="0" presId="urn:microsoft.com/office/officeart/2005/8/layout/vProcess5"/>
    <dgm:cxn modelId="{B5A7182E-D050-4A27-A0A8-680671B6D635}" type="presParOf" srcId="{B88B6E43-957D-4084-A4B9-78FB71CAAC5A}" destId="{0CA6E0AD-D77B-435A-A6DC-7CF08923B313}" srcOrd="13" destOrd="0" presId="urn:microsoft.com/office/officeart/2005/8/layout/vProcess5"/>
    <dgm:cxn modelId="{44DDC34D-52D8-48B1-A7D4-0A0E007D38FC}" type="presParOf" srcId="{B88B6E43-957D-4084-A4B9-78FB71CAAC5A}" destId="{6236CA16-CEEA-4CE4-A057-7A94389541A4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4B4BF-C48A-4248-90B6-1A5C302F0C28}" type="datetimeFigureOut">
              <a:rPr lang="es-GT" smtClean="0"/>
              <a:pPr/>
              <a:t>31/08/2013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A6688-D33F-4392-9BF9-717868FFDE3D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709D4-108F-7D47-8F0B-9632D5E80EC3}" type="datetimeFigureOut">
              <a:rPr lang="en-US" smtClean="0"/>
              <a:pPr/>
              <a:t>8/31/2013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50601-2A95-A147-90DA-EF89F74D3F8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03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4772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93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5788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205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992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4062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2758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3259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4055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2230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7110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462F-4943-2040-9B4B-71369FD92B0A}" type="datetimeFigureOut">
              <a:rPr lang="es-ES" smtClean="0"/>
              <a:pPr/>
              <a:t>31/08/2013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FDA8-C1CF-2F46-B3D7-CC5277BDD8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0503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6.xml"/><Relationship Id="rId1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8.png"/><Relationship Id="rId18" Type="http://schemas.openxmlformats.org/officeDocument/2006/relationships/image" Target="../media/image37.png"/><Relationship Id="rId3" Type="http://schemas.openxmlformats.org/officeDocument/2006/relationships/image" Target="../media/image7.png"/><Relationship Id="rId21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11.png"/><Relationship Id="rId17" Type="http://schemas.openxmlformats.org/officeDocument/2006/relationships/image" Target="../media/image36.gif"/><Relationship Id="rId2" Type="http://schemas.openxmlformats.org/officeDocument/2006/relationships/image" Target="../media/image25.png"/><Relationship Id="rId16" Type="http://schemas.openxmlformats.org/officeDocument/2006/relationships/image" Target="../media/image35.jpeg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gif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.png"/><Relationship Id="rId5" Type="http://schemas.openxmlformats.org/officeDocument/2006/relationships/image" Target="../media/image36.gif"/><Relationship Id="rId10" Type="http://schemas.openxmlformats.org/officeDocument/2006/relationships/slide" Target="slide7.xml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slide" Target="slide21.xml"/><Relationship Id="rId18" Type="http://schemas.openxmlformats.org/officeDocument/2006/relationships/image" Target="../media/image57.png"/><Relationship Id="rId3" Type="http://schemas.openxmlformats.org/officeDocument/2006/relationships/image" Target="../media/image47.png"/><Relationship Id="rId21" Type="http://schemas.openxmlformats.org/officeDocument/2006/relationships/image" Target="../media/image59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56.jpeg"/><Relationship Id="rId2" Type="http://schemas.openxmlformats.org/officeDocument/2006/relationships/image" Target="../media/image46.png"/><Relationship Id="rId16" Type="http://schemas.openxmlformats.org/officeDocument/2006/relationships/image" Target="../media/image55.pn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slide" Target="slide6.xml"/><Relationship Id="rId5" Type="http://schemas.openxmlformats.org/officeDocument/2006/relationships/image" Target="../media/image48.jpeg"/><Relationship Id="rId15" Type="http://schemas.openxmlformats.org/officeDocument/2006/relationships/slide" Target="slide17.xml"/><Relationship Id="rId23" Type="http://schemas.openxmlformats.org/officeDocument/2006/relationships/image" Target="../media/image60.jpeg"/><Relationship Id="rId10" Type="http://schemas.openxmlformats.org/officeDocument/2006/relationships/image" Target="../media/image52.png"/><Relationship Id="rId19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20.xml"/><Relationship Id="rId14" Type="http://schemas.openxmlformats.org/officeDocument/2006/relationships/image" Target="../media/image54.jpeg"/><Relationship Id="rId22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slide" Target="slide19.xml"/><Relationship Id="rId3" Type="http://schemas.openxmlformats.org/officeDocument/2006/relationships/image" Target="../media/image62.jpeg"/><Relationship Id="rId7" Type="http://schemas.openxmlformats.org/officeDocument/2006/relationships/image" Target="../media/image55.png"/><Relationship Id="rId12" Type="http://schemas.openxmlformats.org/officeDocument/2006/relationships/image" Target="../media/image69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8.jpeg"/><Relationship Id="rId5" Type="http://schemas.openxmlformats.org/officeDocument/2006/relationships/image" Target="../media/image64.jpeg"/><Relationship Id="rId10" Type="http://schemas.openxmlformats.org/officeDocument/2006/relationships/image" Target="../media/image67.jpeg"/><Relationship Id="rId4" Type="http://schemas.openxmlformats.org/officeDocument/2006/relationships/image" Target="../media/image63.jpeg"/><Relationship Id="rId9" Type="http://schemas.openxmlformats.org/officeDocument/2006/relationships/image" Target="../media/image66.jpeg"/><Relationship Id="rId1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jpeg"/><Relationship Id="rId7" Type="http://schemas.openxmlformats.org/officeDocument/2006/relationships/image" Target="../media/image73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3.png"/><Relationship Id="rId4" Type="http://schemas.openxmlformats.org/officeDocument/2006/relationships/image" Target="../media/image68.jpeg"/><Relationship Id="rId9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76.png"/><Relationship Id="rId26" Type="http://schemas.openxmlformats.org/officeDocument/2006/relationships/image" Target="../media/image16.png"/><Relationship Id="rId3" Type="http://schemas.openxmlformats.org/officeDocument/2006/relationships/image" Target="../media/image47.png"/><Relationship Id="rId21" Type="http://schemas.openxmlformats.org/officeDocument/2006/relationships/image" Target="../media/image13.jpeg"/><Relationship Id="rId7" Type="http://schemas.openxmlformats.org/officeDocument/2006/relationships/image" Target="../media/image74.png"/><Relationship Id="rId12" Type="http://schemas.openxmlformats.org/officeDocument/2006/relationships/image" Target="../media/image56.jpeg"/><Relationship Id="rId17" Type="http://schemas.openxmlformats.org/officeDocument/2006/relationships/image" Target="../media/image3.png"/><Relationship Id="rId25" Type="http://schemas.openxmlformats.org/officeDocument/2006/relationships/image" Target="../media/image78.jpeg"/><Relationship Id="rId2" Type="http://schemas.openxmlformats.org/officeDocument/2006/relationships/image" Target="../media/image46.png"/><Relationship Id="rId16" Type="http://schemas.openxmlformats.org/officeDocument/2006/relationships/image" Target="../media/image59.png"/><Relationship Id="rId20" Type="http://schemas.openxmlformats.org/officeDocument/2006/relationships/image" Target="../media/image77.jpe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72.png"/><Relationship Id="rId24" Type="http://schemas.openxmlformats.org/officeDocument/2006/relationships/image" Target="../media/image15.jpeg"/><Relationship Id="rId32" Type="http://schemas.openxmlformats.org/officeDocument/2006/relationships/slide" Target="slide12.xml"/><Relationship Id="rId5" Type="http://schemas.openxmlformats.org/officeDocument/2006/relationships/image" Target="../media/image49.png"/><Relationship Id="rId15" Type="http://schemas.openxmlformats.org/officeDocument/2006/relationships/image" Target="../media/image75.jpeg"/><Relationship Id="rId23" Type="http://schemas.openxmlformats.org/officeDocument/2006/relationships/hyperlink" Target="http://www.google.com.gt/url?sa=i&amp;rct=j&amp;q=&amp;esrc=s&amp;frm=1&amp;source=images&amp;cd=&amp;cad=rja&amp;docid=kXtFmcAKSfdcHM&amp;tbnid=GLMrWi0jTRJS2M:&amp;ved=0CAUQjRw&amp;url=http://www.deguate.com.gt/artman/publish/politica_ministerios/Ministerio_de_Agricultura_Ganader_a_y_Alimentaci_n_1038.shtml&amp;ei=JYnYUf_PGY_O9ASm5ICgDw&amp;psig=AFQjCNGC5Aae1Qe05TbI0ugWgwo8A_aHmQ&amp;ust=1373231757816134" TargetMode="External"/><Relationship Id="rId28" Type="http://schemas.openxmlformats.org/officeDocument/2006/relationships/image" Target="../media/image79.jpeg"/><Relationship Id="rId10" Type="http://schemas.openxmlformats.org/officeDocument/2006/relationships/image" Target="../media/image54.jpeg"/><Relationship Id="rId19" Type="http://schemas.openxmlformats.org/officeDocument/2006/relationships/image" Target="../media/image19.png"/><Relationship Id="rId31" Type="http://schemas.openxmlformats.org/officeDocument/2006/relationships/image" Target="../media/image82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Relationship Id="rId14" Type="http://schemas.openxmlformats.org/officeDocument/2006/relationships/slide" Target="slide1.xml"/><Relationship Id="rId22" Type="http://schemas.openxmlformats.org/officeDocument/2006/relationships/image" Target="../media/image14.jpeg"/><Relationship Id="rId27" Type="http://schemas.openxmlformats.org/officeDocument/2006/relationships/image" Target="../media/image17.jpeg"/><Relationship Id="rId30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slide" Target="slide7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slide" Target="slide7.xml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://www.google.com.gt/url?sa=i&amp;rct=j&amp;q=&amp;esrc=s&amp;frm=1&amp;source=images&amp;cd=&amp;cad=rja&amp;docid=kXtFmcAKSfdcHM&amp;tbnid=GLMrWi0jTRJS2M:&amp;ved=0CAUQjRw&amp;url=http://www.deguate.com.gt/artman/publish/politica_ministerios/Ministerio_de_Agricultura_Ganader_a_y_Alimentaci_n_1038.shtml&amp;ei=JYnYUf_PGY_O9ASm5ICgDw&amp;psig=AFQjCNGC5Aae1Qe05TbI0ugWgwo8A_aHmQ&amp;ust=1373231757816134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19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slide" Target="slide24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9.png"/><Relationship Id="rId15" Type="http://schemas.openxmlformats.org/officeDocument/2006/relationships/slide" Target="slide16.xml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4.xml"/><Relationship Id="rId1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6221" y="2104537"/>
            <a:ext cx="7611712" cy="4405185"/>
            <a:chOff x="246221" y="2104537"/>
            <a:chExt cx="7611712" cy="4405185"/>
          </a:xfrm>
        </p:grpSpPr>
        <p:sp>
          <p:nvSpPr>
            <p:cNvPr id="2" name="3 Rectángulo"/>
            <p:cNvSpPr/>
            <p:nvPr/>
          </p:nvSpPr>
          <p:spPr>
            <a:xfrm>
              <a:off x="246221" y="5447051"/>
              <a:ext cx="6464562" cy="754053"/>
            </a:xfrm>
            <a:prstGeom prst="rect">
              <a:avLst/>
            </a:prstGeom>
            <a:noFill/>
          </p:spPr>
          <p:txBody>
            <a:bodyPr vert="horz"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defRPr/>
              </a:pPr>
              <a:r>
                <a:rPr lang="es-ES" sz="43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Helvetica Neue"/>
                  <a:cs typeface="Helvetica Neue"/>
                </a:rPr>
                <a:t>Intendencia de Aduanas</a:t>
              </a:r>
            </a:p>
          </p:txBody>
        </p:sp>
        <p:sp>
          <p:nvSpPr>
            <p:cNvPr id="3" name="3 Rectángulo"/>
            <p:cNvSpPr/>
            <p:nvPr/>
          </p:nvSpPr>
          <p:spPr>
            <a:xfrm>
              <a:off x="1393371" y="2104537"/>
              <a:ext cx="6464562" cy="830997"/>
            </a:xfrm>
            <a:prstGeom prst="rect">
              <a:avLst/>
            </a:prstGeom>
            <a:noFill/>
          </p:spPr>
          <p:txBody>
            <a:bodyPr vert="horz"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defRPr/>
              </a:pPr>
              <a:r>
                <a:rPr lang="es-ES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elvetica Neue"/>
                  <a:cs typeface="Helvetica Neue"/>
                </a:rPr>
                <a:t>ADUANA MODERNA</a:t>
              </a:r>
              <a:endParaRPr lang="es-E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  <a:cs typeface="Helvetica Neue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3602522" y="6048057"/>
              <a:ext cx="2784292" cy="461665"/>
            </a:xfrm>
            <a:prstGeom prst="rect">
              <a:avLst/>
            </a:prstGeom>
            <a:noFill/>
          </p:spPr>
          <p:txBody>
            <a:bodyPr vert="horz"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defRPr/>
              </a:pPr>
              <a:r>
                <a:rPr lang="es-ES" sz="2400" dirty="0" smtClean="0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Helvetica Neue"/>
                  <a:cs typeface="Helvetica Neue"/>
                </a:rPr>
                <a:t>2013</a:t>
              </a:r>
              <a:endParaRPr lang="es-ES" sz="2400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8712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para pres SAT 01 titu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s-GT" sz="6600" b="1" dirty="0" smtClean="0">
                <a:solidFill>
                  <a:schemeClr val="bg1"/>
                </a:solidFill>
              </a:rPr>
              <a:t>Simplificar y facilitar</a:t>
            </a:r>
            <a:endParaRPr lang="es-GT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786182" y="785794"/>
            <a:ext cx="5214974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7 Rectángulo redondeado"/>
          <p:cNvSpPr/>
          <p:nvPr/>
        </p:nvSpPr>
        <p:spPr>
          <a:xfrm>
            <a:off x="3786182" y="785794"/>
            <a:ext cx="221457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9" name="8 Rectángulo redondeado"/>
          <p:cNvSpPr/>
          <p:nvPr/>
        </p:nvSpPr>
        <p:spPr>
          <a:xfrm>
            <a:off x="71438" y="785794"/>
            <a:ext cx="357186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" name="Imagen 1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4282" y="1285860"/>
            <a:ext cx="1863103" cy="571504"/>
          </a:xfrm>
          <a:prstGeom prst="rect">
            <a:avLst/>
          </a:prstGeom>
        </p:spPr>
      </p:pic>
      <p:grpSp>
        <p:nvGrpSpPr>
          <p:cNvPr id="2" name="444 Grupo"/>
          <p:cNvGrpSpPr/>
          <p:nvPr/>
        </p:nvGrpSpPr>
        <p:grpSpPr>
          <a:xfrm>
            <a:off x="142844" y="857232"/>
            <a:ext cx="3357586" cy="1110708"/>
            <a:chOff x="1219338" y="3405913"/>
            <a:chExt cx="3357586" cy="1110708"/>
          </a:xfrm>
        </p:grpSpPr>
        <p:pic>
          <p:nvPicPr>
            <p:cNvPr id="12" name="Imagen 8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297" y="3812807"/>
              <a:ext cx="1407627" cy="703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CuadroTexto 112"/>
            <p:cNvSpPr txBox="1"/>
            <p:nvPr/>
          </p:nvSpPr>
          <p:spPr>
            <a:xfrm>
              <a:off x="1219338" y="3405913"/>
              <a:ext cx="1928826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002060"/>
                  </a:solidFill>
                </a:rPr>
                <a:t>Recepción y control carga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142984"/>
            <a:ext cx="98107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142984"/>
            <a:ext cx="57150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1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62943" y="1230558"/>
            <a:ext cx="1423767" cy="483930"/>
          </a:xfrm>
          <a:prstGeom prst="rect">
            <a:avLst/>
          </a:prstGeom>
        </p:spPr>
      </p:pic>
      <p:pic>
        <p:nvPicPr>
          <p:cNvPr id="17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1071546"/>
            <a:ext cx="857256" cy="781370"/>
          </a:xfrm>
          <a:prstGeom prst="rect">
            <a:avLst/>
          </a:prstGeom>
        </p:spPr>
      </p:pic>
      <p:sp>
        <p:nvSpPr>
          <p:cNvPr id="18" name="CuadroTexto 112"/>
          <p:cNvSpPr txBox="1"/>
          <p:nvPr/>
        </p:nvSpPr>
        <p:spPr>
          <a:xfrm>
            <a:off x="385762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Validación y selectividad DUA</a:t>
            </a:r>
          </a:p>
        </p:txBody>
      </p:sp>
      <p:sp>
        <p:nvSpPr>
          <p:cNvPr id="19" name="CuadroTexto 112"/>
          <p:cNvSpPr txBox="1"/>
          <p:nvPr/>
        </p:nvSpPr>
        <p:spPr>
          <a:xfrm>
            <a:off x="635795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Despacho </a:t>
            </a:r>
          </a:p>
        </p:txBody>
      </p:sp>
      <p:sp>
        <p:nvSpPr>
          <p:cNvPr id="20" name="19 Abrir llave"/>
          <p:cNvSpPr/>
          <p:nvPr/>
        </p:nvSpPr>
        <p:spPr>
          <a:xfrm rot="16200000">
            <a:off x="4393405" y="-2036006"/>
            <a:ext cx="357190" cy="871543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aphicFrame>
        <p:nvGraphicFramePr>
          <p:cNvPr id="21" name="20 Diagrama"/>
          <p:cNvGraphicFramePr/>
          <p:nvPr/>
        </p:nvGraphicFramePr>
        <p:xfrm>
          <a:off x="142844" y="2571744"/>
          <a:ext cx="9001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0" y="0"/>
            <a:ext cx="5786446" cy="642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b="1" dirty="0" smtClean="0"/>
              <a:t>Simplificar y facilitar</a:t>
            </a:r>
            <a:endParaRPr lang="es-GT" sz="2800" b="1" dirty="0"/>
          </a:p>
        </p:txBody>
      </p:sp>
      <p:sp>
        <p:nvSpPr>
          <p:cNvPr id="24" name="23 Botón de acción: Final">
            <a:hlinkClick r:id="rId12" action="ppaction://hlinksldjump" highlightClick="1"/>
          </p:cNvPr>
          <p:cNvSpPr/>
          <p:nvPr/>
        </p:nvSpPr>
        <p:spPr>
          <a:xfrm>
            <a:off x="642910" y="3500438"/>
            <a:ext cx="357190" cy="571504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23" name="Imagen 15" descr="Logo_SAT_transparente_5cm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Flecha a la derecha con bandas">
            <a:hlinkClick r:id="rId14" action="ppaction://hlinksldjump"/>
          </p:cNvPr>
          <p:cNvSpPr/>
          <p:nvPr/>
        </p:nvSpPr>
        <p:spPr>
          <a:xfrm>
            <a:off x="5786446" y="3500438"/>
            <a:ext cx="576497" cy="57150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29026" y="857232"/>
            <a:ext cx="5214974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7 Rectángulo redondeado"/>
          <p:cNvSpPr/>
          <p:nvPr/>
        </p:nvSpPr>
        <p:spPr>
          <a:xfrm>
            <a:off x="3786182" y="785794"/>
            <a:ext cx="221457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9" name="8 Rectángulo redondeado"/>
          <p:cNvSpPr/>
          <p:nvPr/>
        </p:nvSpPr>
        <p:spPr>
          <a:xfrm>
            <a:off x="71438" y="785794"/>
            <a:ext cx="357186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" name="Imagen 1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4282" y="1285860"/>
            <a:ext cx="1863103" cy="571504"/>
          </a:xfrm>
          <a:prstGeom prst="rect">
            <a:avLst/>
          </a:prstGeom>
        </p:spPr>
      </p:pic>
      <p:grpSp>
        <p:nvGrpSpPr>
          <p:cNvPr id="2" name="444 Grupo"/>
          <p:cNvGrpSpPr/>
          <p:nvPr/>
        </p:nvGrpSpPr>
        <p:grpSpPr>
          <a:xfrm>
            <a:off x="142844" y="857232"/>
            <a:ext cx="3357586" cy="1110708"/>
            <a:chOff x="1219338" y="3405913"/>
            <a:chExt cx="3357586" cy="1110708"/>
          </a:xfrm>
        </p:grpSpPr>
        <p:pic>
          <p:nvPicPr>
            <p:cNvPr id="12" name="Imagen 8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297" y="3812807"/>
              <a:ext cx="1407627" cy="703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CuadroTexto 112"/>
            <p:cNvSpPr txBox="1"/>
            <p:nvPr/>
          </p:nvSpPr>
          <p:spPr>
            <a:xfrm>
              <a:off x="1219338" y="3405913"/>
              <a:ext cx="1928826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002060"/>
                  </a:solidFill>
                </a:rPr>
                <a:t>Recepción y control carga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142984"/>
            <a:ext cx="98107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142984"/>
            <a:ext cx="57150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1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62943" y="1230558"/>
            <a:ext cx="1423767" cy="483930"/>
          </a:xfrm>
          <a:prstGeom prst="rect">
            <a:avLst/>
          </a:prstGeom>
        </p:spPr>
      </p:pic>
      <p:pic>
        <p:nvPicPr>
          <p:cNvPr id="17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1071546"/>
            <a:ext cx="857256" cy="781370"/>
          </a:xfrm>
          <a:prstGeom prst="rect">
            <a:avLst/>
          </a:prstGeom>
        </p:spPr>
      </p:pic>
      <p:sp>
        <p:nvSpPr>
          <p:cNvPr id="18" name="CuadroTexto 112"/>
          <p:cNvSpPr txBox="1"/>
          <p:nvPr/>
        </p:nvSpPr>
        <p:spPr>
          <a:xfrm>
            <a:off x="385762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Validación y selectividad DUA</a:t>
            </a:r>
          </a:p>
        </p:txBody>
      </p:sp>
      <p:sp>
        <p:nvSpPr>
          <p:cNvPr id="19" name="CuadroTexto 112"/>
          <p:cNvSpPr txBox="1"/>
          <p:nvPr/>
        </p:nvSpPr>
        <p:spPr>
          <a:xfrm>
            <a:off x="635795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Despacho </a:t>
            </a:r>
          </a:p>
        </p:txBody>
      </p:sp>
      <p:sp>
        <p:nvSpPr>
          <p:cNvPr id="20" name="19 Abrir llave"/>
          <p:cNvSpPr/>
          <p:nvPr/>
        </p:nvSpPr>
        <p:spPr>
          <a:xfrm rot="16200000">
            <a:off x="4393405" y="-2036006"/>
            <a:ext cx="357190" cy="871543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aphicFrame>
        <p:nvGraphicFramePr>
          <p:cNvPr id="21" name="20 Diagrama"/>
          <p:cNvGraphicFramePr/>
          <p:nvPr/>
        </p:nvGraphicFramePr>
        <p:xfrm>
          <a:off x="142844" y="2571744"/>
          <a:ext cx="9001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0" y="0"/>
            <a:ext cx="5786446" cy="6429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b="1" dirty="0" smtClean="0"/>
              <a:t>Simplificar y facilitar</a:t>
            </a:r>
            <a:endParaRPr lang="es-GT" sz="2800" b="1" dirty="0"/>
          </a:p>
        </p:txBody>
      </p:sp>
      <p:sp>
        <p:nvSpPr>
          <p:cNvPr id="24" name="23 Botón de acción: Final">
            <a:hlinkClick r:id="rId12" action="ppaction://hlinksldjump" highlightClick="1"/>
          </p:cNvPr>
          <p:cNvSpPr/>
          <p:nvPr/>
        </p:nvSpPr>
        <p:spPr>
          <a:xfrm>
            <a:off x="642910" y="3500438"/>
            <a:ext cx="357190" cy="571504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23" name="Imagen 15" descr="Logo_SAT_transparente_5cm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Flecha a la derecha con bandas">
            <a:hlinkClick r:id="rId12" action="ppaction://hlinksldjump"/>
          </p:cNvPr>
          <p:cNvSpPr/>
          <p:nvPr/>
        </p:nvSpPr>
        <p:spPr>
          <a:xfrm>
            <a:off x="6352492" y="3500438"/>
            <a:ext cx="576497" cy="57150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para pres SAT 01 titu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s-GT" sz="6600" b="1" dirty="0" smtClean="0">
                <a:solidFill>
                  <a:schemeClr val="bg1"/>
                </a:solidFill>
              </a:rPr>
              <a:t>Transparentar y Prevenir</a:t>
            </a:r>
            <a:endParaRPr lang="es-GT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786182" y="785794"/>
            <a:ext cx="5214974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7 Rectángulo redondeado"/>
          <p:cNvSpPr/>
          <p:nvPr/>
        </p:nvSpPr>
        <p:spPr>
          <a:xfrm>
            <a:off x="3786182" y="785794"/>
            <a:ext cx="221457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9" name="8 Rectángulo redondeado"/>
          <p:cNvSpPr/>
          <p:nvPr/>
        </p:nvSpPr>
        <p:spPr>
          <a:xfrm>
            <a:off x="71438" y="785794"/>
            <a:ext cx="357186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" name="Imagen 1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4282" y="1285860"/>
            <a:ext cx="1863103" cy="571504"/>
          </a:xfrm>
          <a:prstGeom prst="rect">
            <a:avLst/>
          </a:prstGeom>
        </p:spPr>
      </p:pic>
      <p:grpSp>
        <p:nvGrpSpPr>
          <p:cNvPr id="2" name="444 Grupo"/>
          <p:cNvGrpSpPr/>
          <p:nvPr/>
        </p:nvGrpSpPr>
        <p:grpSpPr>
          <a:xfrm>
            <a:off x="142844" y="857232"/>
            <a:ext cx="3357586" cy="1110708"/>
            <a:chOff x="1219338" y="3405913"/>
            <a:chExt cx="3357586" cy="1110708"/>
          </a:xfrm>
        </p:grpSpPr>
        <p:pic>
          <p:nvPicPr>
            <p:cNvPr id="12" name="Imagen 8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297" y="3812807"/>
              <a:ext cx="1407627" cy="703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CuadroTexto 112"/>
            <p:cNvSpPr txBox="1"/>
            <p:nvPr/>
          </p:nvSpPr>
          <p:spPr>
            <a:xfrm>
              <a:off x="1219338" y="3405913"/>
              <a:ext cx="1928826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002060"/>
                  </a:solidFill>
                </a:rPr>
                <a:t>Recepción y control carga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142984"/>
            <a:ext cx="98107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142984"/>
            <a:ext cx="57150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1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62943" y="1230558"/>
            <a:ext cx="1423767" cy="483930"/>
          </a:xfrm>
          <a:prstGeom prst="rect">
            <a:avLst/>
          </a:prstGeom>
        </p:spPr>
      </p:pic>
      <p:pic>
        <p:nvPicPr>
          <p:cNvPr id="17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1071546"/>
            <a:ext cx="857256" cy="781370"/>
          </a:xfrm>
          <a:prstGeom prst="rect">
            <a:avLst/>
          </a:prstGeom>
        </p:spPr>
      </p:pic>
      <p:sp>
        <p:nvSpPr>
          <p:cNvPr id="18" name="CuadroTexto 112"/>
          <p:cNvSpPr txBox="1"/>
          <p:nvPr/>
        </p:nvSpPr>
        <p:spPr>
          <a:xfrm>
            <a:off x="385762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Validación y selectividad DUA</a:t>
            </a:r>
          </a:p>
        </p:txBody>
      </p:sp>
      <p:sp>
        <p:nvSpPr>
          <p:cNvPr id="19" name="CuadroTexto 112"/>
          <p:cNvSpPr txBox="1"/>
          <p:nvPr/>
        </p:nvSpPr>
        <p:spPr>
          <a:xfrm>
            <a:off x="635795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Despacho </a:t>
            </a:r>
          </a:p>
        </p:txBody>
      </p:sp>
      <p:sp>
        <p:nvSpPr>
          <p:cNvPr id="20" name="19 Abrir llave"/>
          <p:cNvSpPr/>
          <p:nvPr/>
        </p:nvSpPr>
        <p:spPr>
          <a:xfrm rot="16200000">
            <a:off x="4393405" y="-2036006"/>
            <a:ext cx="357190" cy="871543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aphicFrame>
        <p:nvGraphicFramePr>
          <p:cNvPr id="21" name="20 Diagrama"/>
          <p:cNvGraphicFramePr/>
          <p:nvPr/>
        </p:nvGraphicFramePr>
        <p:xfrm>
          <a:off x="142844" y="2571744"/>
          <a:ext cx="9001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0" y="0"/>
            <a:ext cx="6215074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b="1" dirty="0" smtClean="0"/>
              <a:t>Transparentar y prevenir</a:t>
            </a:r>
            <a:endParaRPr lang="es-GT" sz="2800" b="1" dirty="0"/>
          </a:p>
        </p:txBody>
      </p:sp>
      <p:pic>
        <p:nvPicPr>
          <p:cNvPr id="23" name="Imagen 15" descr="Logo_SAT_transparente_5cm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786182" y="785794"/>
            <a:ext cx="5214974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7 Rectángulo redondeado"/>
          <p:cNvSpPr/>
          <p:nvPr/>
        </p:nvSpPr>
        <p:spPr>
          <a:xfrm>
            <a:off x="3786182" y="785794"/>
            <a:ext cx="221457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9" name="8 Rectángulo redondeado"/>
          <p:cNvSpPr/>
          <p:nvPr/>
        </p:nvSpPr>
        <p:spPr>
          <a:xfrm>
            <a:off x="71438" y="785794"/>
            <a:ext cx="357186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" name="Imagen 1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4282" y="1285860"/>
            <a:ext cx="1863103" cy="571504"/>
          </a:xfrm>
          <a:prstGeom prst="rect">
            <a:avLst/>
          </a:prstGeom>
        </p:spPr>
      </p:pic>
      <p:grpSp>
        <p:nvGrpSpPr>
          <p:cNvPr id="2" name="444 Grupo"/>
          <p:cNvGrpSpPr/>
          <p:nvPr/>
        </p:nvGrpSpPr>
        <p:grpSpPr>
          <a:xfrm>
            <a:off x="142844" y="857232"/>
            <a:ext cx="3357586" cy="1110708"/>
            <a:chOff x="1219338" y="3405913"/>
            <a:chExt cx="3357586" cy="1110708"/>
          </a:xfrm>
        </p:grpSpPr>
        <p:pic>
          <p:nvPicPr>
            <p:cNvPr id="12" name="Imagen 8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297" y="3812807"/>
              <a:ext cx="1407627" cy="703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CuadroTexto 112"/>
            <p:cNvSpPr txBox="1"/>
            <p:nvPr/>
          </p:nvSpPr>
          <p:spPr>
            <a:xfrm>
              <a:off x="1219338" y="3405913"/>
              <a:ext cx="1928826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002060"/>
                  </a:solidFill>
                </a:rPr>
                <a:t>Recepción y control carga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142984"/>
            <a:ext cx="98107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142984"/>
            <a:ext cx="57150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1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62943" y="1230558"/>
            <a:ext cx="1423767" cy="483930"/>
          </a:xfrm>
          <a:prstGeom prst="rect">
            <a:avLst/>
          </a:prstGeom>
        </p:spPr>
      </p:pic>
      <p:pic>
        <p:nvPicPr>
          <p:cNvPr id="17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1071546"/>
            <a:ext cx="857256" cy="781370"/>
          </a:xfrm>
          <a:prstGeom prst="rect">
            <a:avLst/>
          </a:prstGeom>
        </p:spPr>
      </p:pic>
      <p:sp>
        <p:nvSpPr>
          <p:cNvPr id="18" name="CuadroTexto 112"/>
          <p:cNvSpPr txBox="1"/>
          <p:nvPr/>
        </p:nvSpPr>
        <p:spPr>
          <a:xfrm>
            <a:off x="385762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Validación y selectividad DUA</a:t>
            </a:r>
          </a:p>
        </p:txBody>
      </p:sp>
      <p:sp>
        <p:nvSpPr>
          <p:cNvPr id="19" name="CuadroTexto 112"/>
          <p:cNvSpPr txBox="1"/>
          <p:nvPr/>
        </p:nvSpPr>
        <p:spPr>
          <a:xfrm>
            <a:off x="635795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Despacho </a:t>
            </a:r>
          </a:p>
        </p:txBody>
      </p:sp>
      <p:sp>
        <p:nvSpPr>
          <p:cNvPr id="20" name="19 Abrir llave"/>
          <p:cNvSpPr/>
          <p:nvPr/>
        </p:nvSpPr>
        <p:spPr>
          <a:xfrm rot="16200000">
            <a:off x="4393405" y="-2036006"/>
            <a:ext cx="357190" cy="871543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aphicFrame>
        <p:nvGraphicFramePr>
          <p:cNvPr id="21" name="20 Diagrama"/>
          <p:cNvGraphicFramePr/>
          <p:nvPr/>
        </p:nvGraphicFramePr>
        <p:xfrm>
          <a:off x="142844" y="2571744"/>
          <a:ext cx="9001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0" y="0"/>
            <a:ext cx="6215074" cy="5714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b="1" dirty="0" smtClean="0"/>
              <a:t>Transparentar y prevenir</a:t>
            </a:r>
            <a:endParaRPr lang="es-GT" sz="2800" b="1" dirty="0"/>
          </a:p>
        </p:txBody>
      </p:sp>
      <p:pic>
        <p:nvPicPr>
          <p:cNvPr id="23" name="Imagen 15" descr="Logo_SAT_transparente_5cm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417 Rectángulo"/>
          <p:cNvSpPr/>
          <p:nvPr/>
        </p:nvSpPr>
        <p:spPr>
          <a:xfrm>
            <a:off x="331574" y="1013303"/>
            <a:ext cx="7998682" cy="44538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375" name="374 Rectángulo"/>
          <p:cNvSpPr/>
          <p:nvPr/>
        </p:nvSpPr>
        <p:spPr>
          <a:xfrm>
            <a:off x="2643174" y="3714752"/>
            <a:ext cx="1428069" cy="393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cxnSp>
        <p:nvCxnSpPr>
          <p:cNvPr id="78" name="Conector recto 77"/>
          <p:cNvCxnSpPr/>
          <p:nvPr/>
        </p:nvCxnSpPr>
        <p:spPr>
          <a:xfrm flipV="1">
            <a:off x="2427545" y="1013303"/>
            <a:ext cx="0" cy="392366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441 Grupo"/>
          <p:cNvGrpSpPr/>
          <p:nvPr/>
        </p:nvGrpSpPr>
        <p:grpSpPr>
          <a:xfrm>
            <a:off x="2356719" y="1706571"/>
            <a:ext cx="1241999" cy="869399"/>
            <a:chOff x="2727313" y="1430769"/>
            <a:chExt cx="1241999" cy="869399"/>
          </a:xfrm>
        </p:grpSpPr>
        <p:sp>
          <p:nvSpPr>
            <p:cNvPr id="357" name="Nube 356"/>
            <p:cNvSpPr/>
            <p:nvPr/>
          </p:nvSpPr>
          <p:spPr>
            <a:xfrm>
              <a:off x="2727313" y="1430769"/>
              <a:ext cx="1241999" cy="869399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7" name="Imagen 8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3698" y="1532839"/>
              <a:ext cx="530225" cy="351877"/>
            </a:xfrm>
            <a:prstGeom prst="rect">
              <a:avLst/>
            </a:prstGeom>
          </p:spPr>
        </p:pic>
        <p:sp>
          <p:nvSpPr>
            <p:cNvPr id="192" name="CuadroTexto 191"/>
            <p:cNvSpPr txBox="1"/>
            <p:nvPr/>
          </p:nvSpPr>
          <p:spPr>
            <a:xfrm>
              <a:off x="2851162" y="1782541"/>
              <a:ext cx="954405" cy="203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Registro en SAT</a:t>
              </a:r>
              <a:endParaRPr lang="es-ES" sz="1200" dirty="0"/>
            </a:p>
          </p:txBody>
        </p:sp>
      </p:grpSp>
      <p:sp>
        <p:nvSpPr>
          <p:cNvPr id="356" name="Rectangle 66"/>
          <p:cNvSpPr/>
          <p:nvPr/>
        </p:nvSpPr>
        <p:spPr>
          <a:xfrm rot="10800000">
            <a:off x="-1" y="-25597"/>
            <a:ext cx="8195589" cy="55043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  <a:gs pos="18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66" name="Rectangle 66"/>
          <p:cNvSpPr/>
          <p:nvPr/>
        </p:nvSpPr>
        <p:spPr>
          <a:xfrm rot="10800000">
            <a:off x="331574" y="1906461"/>
            <a:ext cx="1092943" cy="926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  <a:gs pos="18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199" name="Imagen 1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37931" y="4406744"/>
            <a:ext cx="974362" cy="298884"/>
          </a:xfrm>
          <a:prstGeom prst="rect">
            <a:avLst/>
          </a:prstGeom>
        </p:spPr>
      </p:pic>
      <p:pic>
        <p:nvPicPr>
          <p:cNvPr id="5" name="Imagen 4" descr="Cartagen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0343" y="4035587"/>
            <a:ext cx="1048225" cy="69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 descr="787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6" y="4618834"/>
            <a:ext cx="2153393" cy="159067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417091" y="4936969"/>
            <a:ext cx="657479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17091" y="4989992"/>
            <a:ext cx="6574793" cy="265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" name="Agrupar 62"/>
          <p:cNvGrpSpPr/>
          <p:nvPr/>
        </p:nvGrpSpPr>
        <p:grpSpPr>
          <a:xfrm>
            <a:off x="417091" y="5043014"/>
            <a:ext cx="1007428" cy="106045"/>
            <a:chOff x="1187624" y="6453336"/>
            <a:chExt cx="864096" cy="216024"/>
          </a:xfrm>
        </p:grpSpPr>
        <p:sp>
          <p:nvSpPr>
            <p:cNvPr id="51" name="Rectángulo 50"/>
            <p:cNvSpPr/>
            <p:nvPr/>
          </p:nvSpPr>
          <p:spPr>
            <a:xfrm>
              <a:off x="1187624" y="6453336"/>
              <a:ext cx="864096" cy="216024"/>
            </a:xfrm>
            <a:prstGeom prst="rect">
              <a:avLst/>
            </a:prstGeom>
            <a:solidFill>
              <a:srgbClr val="FF6600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52" name="Conector recto 51"/>
            <p:cNvCxnSpPr/>
            <p:nvPr/>
          </p:nvCxnSpPr>
          <p:spPr>
            <a:xfrm>
              <a:off x="1403648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1619672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1835696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154766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1763688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/>
            <p:nvPr/>
          </p:nvCxnSpPr>
          <p:spPr>
            <a:xfrm>
              <a:off x="197971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1475656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169168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190770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133164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>
              <a:off x="125963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Agrupar 63"/>
          <p:cNvGrpSpPr/>
          <p:nvPr/>
        </p:nvGrpSpPr>
        <p:grpSpPr>
          <a:xfrm>
            <a:off x="1424519" y="4989992"/>
            <a:ext cx="1007428" cy="106045"/>
            <a:chOff x="1187624" y="6453336"/>
            <a:chExt cx="864096" cy="216024"/>
          </a:xfrm>
        </p:grpSpPr>
        <p:sp>
          <p:nvSpPr>
            <p:cNvPr id="65" name="Rectángulo 64"/>
            <p:cNvSpPr/>
            <p:nvPr/>
          </p:nvSpPr>
          <p:spPr>
            <a:xfrm>
              <a:off x="1187624" y="6453336"/>
              <a:ext cx="864096" cy="216024"/>
            </a:xfrm>
            <a:prstGeom prst="rect">
              <a:avLst/>
            </a:prstGeom>
            <a:solidFill>
              <a:srgbClr val="FF6600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66" name="Conector recto 65"/>
            <p:cNvCxnSpPr/>
            <p:nvPr/>
          </p:nvCxnSpPr>
          <p:spPr>
            <a:xfrm>
              <a:off x="1403648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>
              <a:off x="1619672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1835696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154766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1763688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197971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1475656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169168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190770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133164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125963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Conector recto 78"/>
          <p:cNvCxnSpPr/>
          <p:nvPr/>
        </p:nvCxnSpPr>
        <p:spPr>
          <a:xfrm flipV="1">
            <a:off x="1420118" y="1013303"/>
            <a:ext cx="0" cy="392366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 flipV="1">
            <a:off x="4071243" y="1013303"/>
            <a:ext cx="0" cy="392366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 flipV="1">
            <a:off x="5608896" y="1013303"/>
            <a:ext cx="0" cy="392366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Imagen 8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7316" y="1278416"/>
            <a:ext cx="445422" cy="445422"/>
          </a:xfrm>
          <a:prstGeom prst="rect">
            <a:avLst/>
          </a:prstGeom>
        </p:spPr>
      </p:pic>
      <p:cxnSp>
        <p:nvCxnSpPr>
          <p:cNvPr id="90" name="Conector angular 89"/>
          <p:cNvCxnSpPr>
            <a:stCxn id="85" idx="2"/>
          </p:cNvCxnSpPr>
          <p:nvPr/>
        </p:nvCxnSpPr>
        <p:spPr>
          <a:xfrm rot="16200000" flipH="1">
            <a:off x="1856195" y="1037670"/>
            <a:ext cx="260741" cy="1633078"/>
          </a:xfrm>
          <a:prstGeom prst="bentConnector2">
            <a:avLst/>
          </a:prstGeom>
          <a:ln w="1270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ector angular 91"/>
          <p:cNvCxnSpPr/>
          <p:nvPr/>
        </p:nvCxnSpPr>
        <p:spPr>
          <a:xfrm>
            <a:off x="2402120" y="1461867"/>
            <a:ext cx="663553" cy="369706"/>
          </a:xfrm>
          <a:prstGeom prst="bentConnector2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uadroTexto 94"/>
          <p:cNvSpPr txBox="1"/>
          <p:nvPr/>
        </p:nvSpPr>
        <p:spPr>
          <a:xfrm>
            <a:off x="417091" y="1931587"/>
            <a:ext cx="95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Envío Manifiesto previo al arribo</a:t>
            </a:r>
            <a:endParaRPr lang="es-ES" sz="1200" dirty="0"/>
          </a:p>
        </p:txBody>
      </p:sp>
      <p:sp>
        <p:nvSpPr>
          <p:cNvPr id="96" name="CuadroTexto 95"/>
          <p:cNvSpPr txBox="1"/>
          <p:nvPr/>
        </p:nvSpPr>
        <p:spPr>
          <a:xfrm>
            <a:off x="1583586" y="5054988"/>
            <a:ext cx="689293" cy="19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24 horas</a:t>
            </a:r>
            <a:endParaRPr lang="es-ES" sz="1100" dirty="0"/>
          </a:p>
        </p:txBody>
      </p:sp>
      <p:grpSp>
        <p:nvGrpSpPr>
          <p:cNvPr id="7" name="442 Grupo"/>
          <p:cNvGrpSpPr/>
          <p:nvPr/>
        </p:nvGrpSpPr>
        <p:grpSpPr>
          <a:xfrm>
            <a:off x="1420118" y="1293008"/>
            <a:ext cx="984546" cy="565153"/>
            <a:chOff x="1790712" y="1017206"/>
            <a:chExt cx="984546" cy="565153"/>
          </a:xfrm>
        </p:grpSpPr>
        <p:pic>
          <p:nvPicPr>
            <p:cNvPr id="88" name="Imagen 8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3959" y="1017206"/>
              <a:ext cx="401299" cy="291853"/>
            </a:xfrm>
            <a:prstGeom prst="rect">
              <a:avLst/>
            </a:prstGeom>
          </p:spPr>
        </p:pic>
        <p:sp>
          <p:nvSpPr>
            <p:cNvPr id="97" name="CuadroTexto 96"/>
            <p:cNvSpPr txBox="1"/>
            <p:nvPr/>
          </p:nvSpPr>
          <p:spPr>
            <a:xfrm>
              <a:off x="1790712" y="1320749"/>
              <a:ext cx="954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/>
                <a:t>Envío DUA</a:t>
              </a:r>
              <a:endParaRPr lang="es-ES" sz="1100" dirty="0"/>
            </a:p>
          </p:txBody>
        </p:sp>
      </p:grpSp>
      <p:grpSp>
        <p:nvGrpSpPr>
          <p:cNvPr id="10" name="447 Grupo"/>
          <p:cNvGrpSpPr/>
          <p:nvPr/>
        </p:nvGrpSpPr>
        <p:grpSpPr>
          <a:xfrm>
            <a:off x="4108223" y="2824578"/>
            <a:ext cx="1399030" cy="1200398"/>
            <a:chOff x="4478817" y="2548776"/>
            <a:chExt cx="1399030" cy="1200398"/>
          </a:xfrm>
        </p:grpSpPr>
        <p:pic>
          <p:nvPicPr>
            <p:cNvPr id="105" name="Imagen 10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8817" y="2911424"/>
              <a:ext cx="1060450" cy="530225"/>
            </a:xfrm>
            <a:prstGeom prst="rect">
              <a:avLst/>
            </a:prstGeom>
          </p:spPr>
        </p:pic>
        <p:pic>
          <p:nvPicPr>
            <p:cNvPr id="102" name="Imagen 101"/>
            <p:cNvPicPr>
              <a:picLocks noChangeAspect="1"/>
            </p:cNvPicPr>
            <p:nvPr/>
          </p:nvPicPr>
          <p:blipFill rotWithShape="1">
            <a:blip r:embed="rId9" cstate="print"/>
            <a:srcRect l="12525" t="14599" r="10754" b="7924"/>
            <a:stretch/>
          </p:blipFill>
          <p:spPr>
            <a:xfrm>
              <a:off x="5002689" y="3337706"/>
              <a:ext cx="406792" cy="411468"/>
            </a:xfrm>
            <a:prstGeom prst="rect">
              <a:avLst/>
            </a:prstGeom>
          </p:spPr>
        </p:pic>
        <p:pic>
          <p:nvPicPr>
            <p:cNvPr id="98" name="Imagen 9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9395" y="2964447"/>
              <a:ext cx="371158" cy="371158"/>
            </a:xfrm>
            <a:prstGeom prst="rect">
              <a:avLst/>
            </a:prstGeom>
          </p:spPr>
        </p:pic>
        <p:sp>
          <p:nvSpPr>
            <p:cNvPr id="104" name="CuadroTexto 103"/>
            <p:cNvSpPr txBox="1"/>
            <p:nvPr/>
          </p:nvSpPr>
          <p:spPr>
            <a:xfrm>
              <a:off x="4494860" y="2548776"/>
              <a:ext cx="1382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Reconocimiento Físico</a:t>
              </a:r>
              <a:endParaRPr lang="es-ES" sz="1200" dirty="0"/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2250" y="1490506"/>
            <a:ext cx="419818" cy="591815"/>
          </a:xfrm>
          <a:prstGeom prst="rect">
            <a:avLst/>
          </a:prstGeom>
        </p:spPr>
      </p:pic>
      <p:grpSp>
        <p:nvGrpSpPr>
          <p:cNvPr id="11" name="446 Grupo"/>
          <p:cNvGrpSpPr/>
          <p:nvPr/>
        </p:nvGrpSpPr>
        <p:grpSpPr>
          <a:xfrm>
            <a:off x="3960763" y="1931587"/>
            <a:ext cx="2156428" cy="2157022"/>
            <a:chOff x="4331357" y="1655785"/>
            <a:chExt cx="2156428" cy="2157022"/>
          </a:xfrm>
        </p:grpSpPr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48441" y="3388627"/>
              <a:ext cx="339344" cy="424180"/>
            </a:xfrm>
            <a:prstGeom prst="rect">
              <a:avLst/>
            </a:prstGeom>
          </p:spPr>
        </p:pic>
        <p:sp>
          <p:nvSpPr>
            <p:cNvPr id="106" name="CuadroTexto 105"/>
            <p:cNvSpPr txBox="1"/>
            <p:nvPr/>
          </p:nvSpPr>
          <p:spPr>
            <a:xfrm>
              <a:off x="5097485" y="1670330"/>
              <a:ext cx="95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Levante sin revisión</a:t>
              </a:r>
              <a:endParaRPr lang="es-ES" sz="1200" dirty="0"/>
            </a:p>
          </p:txBody>
        </p:sp>
        <p:cxnSp>
          <p:nvCxnSpPr>
            <p:cNvPr id="109" name="Conector angular 108"/>
            <p:cNvCxnSpPr/>
            <p:nvPr/>
          </p:nvCxnSpPr>
          <p:spPr>
            <a:xfrm>
              <a:off x="4331357" y="1655785"/>
              <a:ext cx="1981799" cy="1695349"/>
            </a:xfrm>
            <a:prstGeom prst="bentConnector2">
              <a:avLst/>
            </a:prstGeom>
            <a:ln w="127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444 Grupo"/>
          <p:cNvGrpSpPr/>
          <p:nvPr/>
        </p:nvGrpSpPr>
        <p:grpSpPr>
          <a:xfrm>
            <a:off x="2599872" y="3681715"/>
            <a:ext cx="1606458" cy="1110708"/>
            <a:chOff x="2970466" y="3405913"/>
            <a:chExt cx="1606458" cy="1110708"/>
          </a:xfrm>
        </p:grpSpPr>
        <p:pic>
          <p:nvPicPr>
            <p:cNvPr id="82" name="Imagen 8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9297" y="3812807"/>
              <a:ext cx="1407627" cy="703814"/>
            </a:xfrm>
            <a:prstGeom prst="rect">
              <a:avLst/>
            </a:prstGeom>
          </p:spPr>
        </p:pic>
        <p:sp>
          <p:nvSpPr>
            <p:cNvPr id="113" name="CuadroTexto 112"/>
            <p:cNvSpPr txBox="1"/>
            <p:nvPr/>
          </p:nvSpPr>
          <p:spPr>
            <a:xfrm>
              <a:off x="2970466" y="3405913"/>
              <a:ext cx="150019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Selectividad Manifiesto de Carga</a:t>
              </a:r>
            </a:p>
          </p:txBody>
        </p:sp>
      </p:grpSp>
      <p:grpSp>
        <p:nvGrpSpPr>
          <p:cNvPr id="13" name="Agrupar 126"/>
          <p:cNvGrpSpPr/>
          <p:nvPr/>
        </p:nvGrpSpPr>
        <p:grpSpPr>
          <a:xfrm>
            <a:off x="2431947" y="5043014"/>
            <a:ext cx="1007428" cy="106045"/>
            <a:chOff x="1187624" y="6453336"/>
            <a:chExt cx="864096" cy="216024"/>
          </a:xfrm>
        </p:grpSpPr>
        <p:sp>
          <p:nvSpPr>
            <p:cNvPr id="128" name="Rectángulo 127"/>
            <p:cNvSpPr/>
            <p:nvPr/>
          </p:nvSpPr>
          <p:spPr>
            <a:xfrm>
              <a:off x="1187624" y="6453336"/>
              <a:ext cx="864096" cy="216024"/>
            </a:xfrm>
            <a:prstGeom prst="rect">
              <a:avLst/>
            </a:prstGeom>
            <a:solidFill>
              <a:srgbClr val="FF6600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29" name="Conector recto 128"/>
            <p:cNvCxnSpPr/>
            <p:nvPr/>
          </p:nvCxnSpPr>
          <p:spPr>
            <a:xfrm>
              <a:off x="1403648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129"/>
            <p:cNvCxnSpPr/>
            <p:nvPr/>
          </p:nvCxnSpPr>
          <p:spPr>
            <a:xfrm>
              <a:off x="1619672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130"/>
            <p:cNvCxnSpPr/>
            <p:nvPr/>
          </p:nvCxnSpPr>
          <p:spPr>
            <a:xfrm>
              <a:off x="1835696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131"/>
            <p:cNvCxnSpPr/>
            <p:nvPr/>
          </p:nvCxnSpPr>
          <p:spPr>
            <a:xfrm>
              <a:off x="154766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cto 132"/>
            <p:cNvCxnSpPr/>
            <p:nvPr/>
          </p:nvCxnSpPr>
          <p:spPr>
            <a:xfrm>
              <a:off x="1763688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cto 133"/>
            <p:cNvCxnSpPr/>
            <p:nvPr/>
          </p:nvCxnSpPr>
          <p:spPr>
            <a:xfrm>
              <a:off x="197971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cto 134"/>
            <p:cNvCxnSpPr/>
            <p:nvPr/>
          </p:nvCxnSpPr>
          <p:spPr>
            <a:xfrm>
              <a:off x="1475656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cto 135"/>
            <p:cNvCxnSpPr/>
            <p:nvPr/>
          </p:nvCxnSpPr>
          <p:spPr>
            <a:xfrm>
              <a:off x="169168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cto 136"/>
            <p:cNvCxnSpPr/>
            <p:nvPr/>
          </p:nvCxnSpPr>
          <p:spPr>
            <a:xfrm>
              <a:off x="190770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cto 137"/>
            <p:cNvCxnSpPr/>
            <p:nvPr/>
          </p:nvCxnSpPr>
          <p:spPr>
            <a:xfrm>
              <a:off x="133164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cto 138"/>
            <p:cNvCxnSpPr/>
            <p:nvPr/>
          </p:nvCxnSpPr>
          <p:spPr>
            <a:xfrm>
              <a:off x="125963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Agrupar 139"/>
          <p:cNvGrpSpPr/>
          <p:nvPr/>
        </p:nvGrpSpPr>
        <p:grpSpPr>
          <a:xfrm>
            <a:off x="3439374" y="4989992"/>
            <a:ext cx="1007428" cy="106045"/>
            <a:chOff x="1187624" y="6453336"/>
            <a:chExt cx="864096" cy="216024"/>
          </a:xfrm>
        </p:grpSpPr>
        <p:sp>
          <p:nvSpPr>
            <p:cNvPr id="141" name="Rectángulo 140"/>
            <p:cNvSpPr/>
            <p:nvPr/>
          </p:nvSpPr>
          <p:spPr>
            <a:xfrm>
              <a:off x="1187624" y="6453336"/>
              <a:ext cx="864096" cy="216024"/>
            </a:xfrm>
            <a:prstGeom prst="rect">
              <a:avLst/>
            </a:prstGeom>
            <a:solidFill>
              <a:srgbClr val="FF6600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42" name="Conector recto 141"/>
            <p:cNvCxnSpPr/>
            <p:nvPr/>
          </p:nvCxnSpPr>
          <p:spPr>
            <a:xfrm>
              <a:off x="1403648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cto 142"/>
            <p:cNvCxnSpPr/>
            <p:nvPr/>
          </p:nvCxnSpPr>
          <p:spPr>
            <a:xfrm>
              <a:off x="1619672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cto 143"/>
            <p:cNvCxnSpPr/>
            <p:nvPr/>
          </p:nvCxnSpPr>
          <p:spPr>
            <a:xfrm>
              <a:off x="1835696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cto 144"/>
            <p:cNvCxnSpPr/>
            <p:nvPr/>
          </p:nvCxnSpPr>
          <p:spPr>
            <a:xfrm>
              <a:off x="154766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cto 145"/>
            <p:cNvCxnSpPr/>
            <p:nvPr/>
          </p:nvCxnSpPr>
          <p:spPr>
            <a:xfrm>
              <a:off x="1763688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146"/>
            <p:cNvCxnSpPr/>
            <p:nvPr/>
          </p:nvCxnSpPr>
          <p:spPr>
            <a:xfrm>
              <a:off x="197971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cto 147"/>
            <p:cNvCxnSpPr/>
            <p:nvPr/>
          </p:nvCxnSpPr>
          <p:spPr>
            <a:xfrm>
              <a:off x="1475656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cto 148"/>
            <p:cNvCxnSpPr/>
            <p:nvPr/>
          </p:nvCxnSpPr>
          <p:spPr>
            <a:xfrm>
              <a:off x="169168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cto 149"/>
            <p:cNvCxnSpPr/>
            <p:nvPr/>
          </p:nvCxnSpPr>
          <p:spPr>
            <a:xfrm>
              <a:off x="190770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cto 150"/>
            <p:cNvCxnSpPr/>
            <p:nvPr/>
          </p:nvCxnSpPr>
          <p:spPr>
            <a:xfrm>
              <a:off x="133164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cto 151"/>
            <p:cNvCxnSpPr/>
            <p:nvPr/>
          </p:nvCxnSpPr>
          <p:spPr>
            <a:xfrm>
              <a:off x="125963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52"/>
          <p:cNvGrpSpPr/>
          <p:nvPr/>
        </p:nvGrpSpPr>
        <p:grpSpPr>
          <a:xfrm>
            <a:off x="4446802" y="5043014"/>
            <a:ext cx="1007428" cy="106045"/>
            <a:chOff x="1187624" y="6453336"/>
            <a:chExt cx="864096" cy="216024"/>
          </a:xfrm>
        </p:grpSpPr>
        <p:sp>
          <p:nvSpPr>
            <p:cNvPr id="154" name="Rectángulo 153"/>
            <p:cNvSpPr/>
            <p:nvPr/>
          </p:nvSpPr>
          <p:spPr>
            <a:xfrm>
              <a:off x="1187624" y="6453336"/>
              <a:ext cx="864096" cy="216024"/>
            </a:xfrm>
            <a:prstGeom prst="rect">
              <a:avLst/>
            </a:prstGeom>
            <a:solidFill>
              <a:srgbClr val="FF6600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55" name="Conector recto 154"/>
            <p:cNvCxnSpPr/>
            <p:nvPr/>
          </p:nvCxnSpPr>
          <p:spPr>
            <a:xfrm>
              <a:off x="1403648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cto 155"/>
            <p:cNvCxnSpPr/>
            <p:nvPr/>
          </p:nvCxnSpPr>
          <p:spPr>
            <a:xfrm>
              <a:off x="1619672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cto 156"/>
            <p:cNvCxnSpPr/>
            <p:nvPr/>
          </p:nvCxnSpPr>
          <p:spPr>
            <a:xfrm>
              <a:off x="1835696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cto 157"/>
            <p:cNvCxnSpPr/>
            <p:nvPr/>
          </p:nvCxnSpPr>
          <p:spPr>
            <a:xfrm>
              <a:off x="154766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158"/>
            <p:cNvCxnSpPr/>
            <p:nvPr/>
          </p:nvCxnSpPr>
          <p:spPr>
            <a:xfrm>
              <a:off x="1763688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cto 159"/>
            <p:cNvCxnSpPr/>
            <p:nvPr/>
          </p:nvCxnSpPr>
          <p:spPr>
            <a:xfrm>
              <a:off x="197971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cto 160"/>
            <p:cNvCxnSpPr/>
            <p:nvPr/>
          </p:nvCxnSpPr>
          <p:spPr>
            <a:xfrm>
              <a:off x="1475656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cto 161"/>
            <p:cNvCxnSpPr/>
            <p:nvPr/>
          </p:nvCxnSpPr>
          <p:spPr>
            <a:xfrm>
              <a:off x="169168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cto 162"/>
            <p:cNvCxnSpPr/>
            <p:nvPr/>
          </p:nvCxnSpPr>
          <p:spPr>
            <a:xfrm>
              <a:off x="190770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cto 163"/>
            <p:cNvCxnSpPr/>
            <p:nvPr/>
          </p:nvCxnSpPr>
          <p:spPr>
            <a:xfrm>
              <a:off x="133164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cto 164"/>
            <p:cNvCxnSpPr/>
            <p:nvPr/>
          </p:nvCxnSpPr>
          <p:spPr>
            <a:xfrm>
              <a:off x="125963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Agrupar 165"/>
          <p:cNvGrpSpPr/>
          <p:nvPr/>
        </p:nvGrpSpPr>
        <p:grpSpPr>
          <a:xfrm>
            <a:off x="5454230" y="4989992"/>
            <a:ext cx="1007428" cy="106045"/>
            <a:chOff x="1187624" y="6453336"/>
            <a:chExt cx="864096" cy="216024"/>
          </a:xfrm>
        </p:grpSpPr>
        <p:sp>
          <p:nvSpPr>
            <p:cNvPr id="167" name="Rectángulo 166"/>
            <p:cNvSpPr/>
            <p:nvPr/>
          </p:nvSpPr>
          <p:spPr>
            <a:xfrm>
              <a:off x="1187624" y="6453336"/>
              <a:ext cx="864096" cy="216024"/>
            </a:xfrm>
            <a:prstGeom prst="rect">
              <a:avLst/>
            </a:prstGeom>
            <a:solidFill>
              <a:srgbClr val="FF6600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68" name="Conector recto 167"/>
            <p:cNvCxnSpPr/>
            <p:nvPr/>
          </p:nvCxnSpPr>
          <p:spPr>
            <a:xfrm>
              <a:off x="1403648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cto 168"/>
            <p:cNvCxnSpPr/>
            <p:nvPr/>
          </p:nvCxnSpPr>
          <p:spPr>
            <a:xfrm>
              <a:off x="1619672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cto 169"/>
            <p:cNvCxnSpPr/>
            <p:nvPr/>
          </p:nvCxnSpPr>
          <p:spPr>
            <a:xfrm>
              <a:off x="1835696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cto 170"/>
            <p:cNvCxnSpPr/>
            <p:nvPr/>
          </p:nvCxnSpPr>
          <p:spPr>
            <a:xfrm>
              <a:off x="154766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cto 171"/>
            <p:cNvCxnSpPr/>
            <p:nvPr/>
          </p:nvCxnSpPr>
          <p:spPr>
            <a:xfrm>
              <a:off x="1763688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cto 172"/>
            <p:cNvCxnSpPr/>
            <p:nvPr/>
          </p:nvCxnSpPr>
          <p:spPr>
            <a:xfrm>
              <a:off x="197971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cto 173"/>
            <p:cNvCxnSpPr/>
            <p:nvPr/>
          </p:nvCxnSpPr>
          <p:spPr>
            <a:xfrm>
              <a:off x="1475656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cto 174"/>
            <p:cNvCxnSpPr/>
            <p:nvPr/>
          </p:nvCxnSpPr>
          <p:spPr>
            <a:xfrm>
              <a:off x="169168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cto 175"/>
            <p:cNvCxnSpPr/>
            <p:nvPr/>
          </p:nvCxnSpPr>
          <p:spPr>
            <a:xfrm>
              <a:off x="190770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cto 176"/>
            <p:cNvCxnSpPr/>
            <p:nvPr/>
          </p:nvCxnSpPr>
          <p:spPr>
            <a:xfrm>
              <a:off x="133164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ector recto 177"/>
            <p:cNvCxnSpPr/>
            <p:nvPr/>
          </p:nvCxnSpPr>
          <p:spPr>
            <a:xfrm>
              <a:off x="125963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Agrupar 178"/>
          <p:cNvGrpSpPr/>
          <p:nvPr/>
        </p:nvGrpSpPr>
        <p:grpSpPr>
          <a:xfrm>
            <a:off x="6461658" y="5043014"/>
            <a:ext cx="530225" cy="106045"/>
            <a:chOff x="1187624" y="6453336"/>
            <a:chExt cx="864096" cy="216024"/>
          </a:xfrm>
        </p:grpSpPr>
        <p:sp>
          <p:nvSpPr>
            <p:cNvPr id="180" name="Rectángulo 179"/>
            <p:cNvSpPr/>
            <p:nvPr/>
          </p:nvSpPr>
          <p:spPr>
            <a:xfrm>
              <a:off x="1187624" y="6453336"/>
              <a:ext cx="864096" cy="216024"/>
            </a:xfrm>
            <a:prstGeom prst="rect">
              <a:avLst/>
            </a:prstGeom>
            <a:solidFill>
              <a:srgbClr val="FF6600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81" name="Conector recto 180"/>
            <p:cNvCxnSpPr/>
            <p:nvPr/>
          </p:nvCxnSpPr>
          <p:spPr>
            <a:xfrm>
              <a:off x="1403648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recto 181"/>
            <p:cNvCxnSpPr/>
            <p:nvPr/>
          </p:nvCxnSpPr>
          <p:spPr>
            <a:xfrm>
              <a:off x="1619672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ector recto 182"/>
            <p:cNvCxnSpPr/>
            <p:nvPr/>
          </p:nvCxnSpPr>
          <p:spPr>
            <a:xfrm>
              <a:off x="1835696" y="6525344"/>
              <a:ext cx="0" cy="144016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ector recto 183"/>
            <p:cNvCxnSpPr/>
            <p:nvPr/>
          </p:nvCxnSpPr>
          <p:spPr>
            <a:xfrm>
              <a:off x="154766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ector recto 184"/>
            <p:cNvCxnSpPr/>
            <p:nvPr/>
          </p:nvCxnSpPr>
          <p:spPr>
            <a:xfrm>
              <a:off x="1763688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recto 185"/>
            <p:cNvCxnSpPr/>
            <p:nvPr/>
          </p:nvCxnSpPr>
          <p:spPr>
            <a:xfrm>
              <a:off x="197971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recto 186"/>
            <p:cNvCxnSpPr/>
            <p:nvPr/>
          </p:nvCxnSpPr>
          <p:spPr>
            <a:xfrm>
              <a:off x="1475656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cto 187"/>
            <p:cNvCxnSpPr/>
            <p:nvPr/>
          </p:nvCxnSpPr>
          <p:spPr>
            <a:xfrm>
              <a:off x="169168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ector recto 188"/>
            <p:cNvCxnSpPr/>
            <p:nvPr/>
          </p:nvCxnSpPr>
          <p:spPr>
            <a:xfrm>
              <a:off x="1907704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ector recto 189"/>
            <p:cNvCxnSpPr/>
            <p:nvPr/>
          </p:nvCxnSpPr>
          <p:spPr>
            <a:xfrm>
              <a:off x="1331640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ector recto 190"/>
            <p:cNvCxnSpPr/>
            <p:nvPr/>
          </p:nvCxnSpPr>
          <p:spPr>
            <a:xfrm>
              <a:off x="1259632" y="6597352"/>
              <a:ext cx="0" cy="72008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3" name="Conector angular 192"/>
          <p:cNvCxnSpPr/>
          <p:nvPr/>
        </p:nvCxnSpPr>
        <p:spPr>
          <a:xfrm rot="16200000" flipH="1">
            <a:off x="5359689" y="3500778"/>
            <a:ext cx="63633" cy="1112028"/>
          </a:xfrm>
          <a:prstGeom prst="bentConnector3">
            <a:avLst>
              <a:gd name="adj1" fmla="val 459248"/>
            </a:avLst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8" name="Imagen 19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4071243" y="4406744"/>
            <a:ext cx="930613" cy="269616"/>
          </a:xfrm>
          <a:prstGeom prst="rect">
            <a:avLst/>
          </a:prstGeom>
        </p:spPr>
      </p:pic>
      <p:sp>
        <p:nvSpPr>
          <p:cNvPr id="200" name="Rectángulo 199"/>
          <p:cNvSpPr/>
          <p:nvPr/>
        </p:nvSpPr>
        <p:spPr>
          <a:xfrm>
            <a:off x="2431947" y="4671857"/>
            <a:ext cx="53023" cy="21209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1" name="Rectángulo 200"/>
          <p:cNvSpPr/>
          <p:nvPr/>
        </p:nvSpPr>
        <p:spPr>
          <a:xfrm>
            <a:off x="8096519" y="4671857"/>
            <a:ext cx="53023" cy="21209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8" name="Agrupar 250"/>
          <p:cNvGrpSpPr/>
          <p:nvPr/>
        </p:nvGrpSpPr>
        <p:grpSpPr>
          <a:xfrm>
            <a:off x="2484969" y="4671857"/>
            <a:ext cx="1007428" cy="106045"/>
            <a:chOff x="6228184" y="5949280"/>
            <a:chExt cx="1368152" cy="144016"/>
          </a:xfrm>
        </p:grpSpPr>
        <p:grpSp>
          <p:nvGrpSpPr>
            <p:cNvPr id="19" name="Agrupar 201"/>
            <p:cNvGrpSpPr/>
            <p:nvPr/>
          </p:nvGrpSpPr>
          <p:grpSpPr>
            <a:xfrm>
              <a:off x="6228184" y="5949280"/>
              <a:ext cx="1368152" cy="144016"/>
              <a:chOff x="1187624" y="6453336"/>
              <a:chExt cx="864096" cy="216024"/>
            </a:xfrm>
            <a:solidFill>
              <a:srgbClr val="948A54"/>
            </a:solidFill>
          </p:grpSpPr>
          <p:sp>
            <p:nvSpPr>
              <p:cNvPr id="203" name="Rectángulo 202"/>
              <p:cNvSpPr/>
              <p:nvPr/>
            </p:nvSpPr>
            <p:spPr>
              <a:xfrm>
                <a:off x="1187624" y="6453336"/>
                <a:ext cx="864096" cy="216024"/>
              </a:xfrm>
              <a:prstGeom prst="rect">
                <a:avLst/>
              </a:prstGeom>
              <a:grpFill/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cxnSp>
            <p:nvCxnSpPr>
              <p:cNvPr id="213" name="Conector recto 212"/>
              <p:cNvCxnSpPr/>
              <p:nvPr/>
            </p:nvCxnSpPr>
            <p:spPr>
              <a:xfrm>
                <a:off x="1278581" y="6453336"/>
                <a:ext cx="53058" cy="216024"/>
              </a:xfrm>
              <a:prstGeom prst="line">
                <a:avLst/>
              </a:prstGeom>
              <a:grpFill/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Conector recto 222"/>
            <p:cNvCxnSpPr/>
            <p:nvPr/>
          </p:nvCxnSpPr>
          <p:spPr>
            <a:xfrm>
              <a:off x="644420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ector recto 223"/>
            <p:cNvCxnSpPr/>
            <p:nvPr/>
          </p:nvCxnSpPr>
          <p:spPr>
            <a:xfrm>
              <a:off x="630019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ector recto 224"/>
            <p:cNvCxnSpPr/>
            <p:nvPr/>
          </p:nvCxnSpPr>
          <p:spPr>
            <a:xfrm>
              <a:off x="622818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ector recto 225"/>
            <p:cNvCxnSpPr/>
            <p:nvPr/>
          </p:nvCxnSpPr>
          <p:spPr>
            <a:xfrm>
              <a:off x="651621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ector recto 226"/>
            <p:cNvCxnSpPr/>
            <p:nvPr/>
          </p:nvCxnSpPr>
          <p:spPr>
            <a:xfrm flipH="1">
              <a:off x="6588224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ector recto 228"/>
            <p:cNvCxnSpPr/>
            <p:nvPr/>
          </p:nvCxnSpPr>
          <p:spPr>
            <a:xfrm flipH="1">
              <a:off x="666023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ector recto 229"/>
            <p:cNvCxnSpPr/>
            <p:nvPr/>
          </p:nvCxnSpPr>
          <p:spPr>
            <a:xfrm flipH="1">
              <a:off x="673224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ector recto 230"/>
            <p:cNvCxnSpPr/>
            <p:nvPr/>
          </p:nvCxnSpPr>
          <p:spPr>
            <a:xfrm flipH="1">
              <a:off x="680424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ector recto 231"/>
            <p:cNvCxnSpPr/>
            <p:nvPr/>
          </p:nvCxnSpPr>
          <p:spPr>
            <a:xfrm flipH="1">
              <a:off x="6876256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ector recto 235"/>
            <p:cNvCxnSpPr/>
            <p:nvPr/>
          </p:nvCxnSpPr>
          <p:spPr>
            <a:xfrm flipH="1">
              <a:off x="6566244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ector recto 239"/>
            <p:cNvCxnSpPr/>
            <p:nvPr/>
          </p:nvCxnSpPr>
          <p:spPr>
            <a:xfrm>
              <a:off x="7092280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ector recto 240"/>
            <p:cNvCxnSpPr/>
            <p:nvPr/>
          </p:nvCxnSpPr>
          <p:spPr>
            <a:xfrm>
              <a:off x="694826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ector recto 241"/>
            <p:cNvCxnSpPr/>
            <p:nvPr/>
          </p:nvCxnSpPr>
          <p:spPr>
            <a:xfrm>
              <a:off x="687625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ector recto 242"/>
            <p:cNvCxnSpPr/>
            <p:nvPr/>
          </p:nvCxnSpPr>
          <p:spPr>
            <a:xfrm>
              <a:off x="716428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ector recto 243"/>
            <p:cNvCxnSpPr/>
            <p:nvPr/>
          </p:nvCxnSpPr>
          <p:spPr>
            <a:xfrm flipH="1">
              <a:off x="7236296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ector recto 244"/>
            <p:cNvCxnSpPr/>
            <p:nvPr/>
          </p:nvCxnSpPr>
          <p:spPr>
            <a:xfrm flipH="1">
              <a:off x="7308304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ector recto 245"/>
            <p:cNvCxnSpPr/>
            <p:nvPr/>
          </p:nvCxnSpPr>
          <p:spPr>
            <a:xfrm flipH="1">
              <a:off x="738031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ector recto 246"/>
            <p:cNvCxnSpPr/>
            <p:nvPr/>
          </p:nvCxnSpPr>
          <p:spPr>
            <a:xfrm flipH="1">
              <a:off x="745232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ector recto 247"/>
            <p:cNvCxnSpPr/>
            <p:nvPr/>
          </p:nvCxnSpPr>
          <p:spPr>
            <a:xfrm flipH="1">
              <a:off x="752432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ector recto 248"/>
            <p:cNvCxnSpPr/>
            <p:nvPr/>
          </p:nvCxnSpPr>
          <p:spPr>
            <a:xfrm flipH="1">
              <a:off x="7214316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ector recto 249"/>
            <p:cNvCxnSpPr/>
            <p:nvPr/>
          </p:nvCxnSpPr>
          <p:spPr>
            <a:xfrm>
              <a:off x="702027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Agrupar 251"/>
          <p:cNvGrpSpPr/>
          <p:nvPr/>
        </p:nvGrpSpPr>
        <p:grpSpPr>
          <a:xfrm>
            <a:off x="5507253" y="4671857"/>
            <a:ext cx="1007428" cy="106045"/>
            <a:chOff x="6228184" y="5949280"/>
            <a:chExt cx="1368152" cy="144016"/>
          </a:xfrm>
        </p:grpSpPr>
        <p:grpSp>
          <p:nvGrpSpPr>
            <p:cNvPr id="21" name="Agrupar 252"/>
            <p:cNvGrpSpPr/>
            <p:nvPr/>
          </p:nvGrpSpPr>
          <p:grpSpPr>
            <a:xfrm>
              <a:off x="6228184" y="5949280"/>
              <a:ext cx="1368152" cy="144016"/>
              <a:chOff x="1187624" y="6453336"/>
              <a:chExt cx="864096" cy="216024"/>
            </a:xfrm>
            <a:solidFill>
              <a:srgbClr val="948A54"/>
            </a:solidFill>
          </p:grpSpPr>
          <p:sp>
            <p:nvSpPr>
              <p:cNvPr id="275" name="Rectángulo 274"/>
              <p:cNvSpPr/>
              <p:nvPr/>
            </p:nvSpPr>
            <p:spPr>
              <a:xfrm>
                <a:off x="1187624" y="6453336"/>
                <a:ext cx="864096" cy="216024"/>
              </a:xfrm>
              <a:prstGeom prst="rect">
                <a:avLst/>
              </a:prstGeom>
              <a:grpFill/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cxnSp>
            <p:nvCxnSpPr>
              <p:cNvPr id="276" name="Conector recto 275"/>
              <p:cNvCxnSpPr/>
              <p:nvPr/>
            </p:nvCxnSpPr>
            <p:spPr>
              <a:xfrm>
                <a:off x="1278581" y="6453336"/>
                <a:ext cx="53058" cy="216024"/>
              </a:xfrm>
              <a:prstGeom prst="line">
                <a:avLst/>
              </a:prstGeom>
              <a:grpFill/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Conector recto 253"/>
            <p:cNvCxnSpPr/>
            <p:nvPr/>
          </p:nvCxnSpPr>
          <p:spPr>
            <a:xfrm>
              <a:off x="644420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ector recto 254"/>
            <p:cNvCxnSpPr/>
            <p:nvPr/>
          </p:nvCxnSpPr>
          <p:spPr>
            <a:xfrm>
              <a:off x="630019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ector recto 255"/>
            <p:cNvCxnSpPr/>
            <p:nvPr/>
          </p:nvCxnSpPr>
          <p:spPr>
            <a:xfrm>
              <a:off x="622818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ector recto 256"/>
            <p:cNvCxnSpPr/>
            <p:nvPr/>
          </p:nvCxnSpPr>
          <p:spPr>
            <a:xfrm>
              <a:off x="651621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ector recto 257"/>
            <p:cNvCxnSpPr/>
            <p:nvPr/>
          </p:nvCxnSpPr>
          <p:spPr>
            <a:xfrm flipH="1">
              <a:off x="6588224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ector recto 258"/>
            <p:cNvCxnSpPr/>
            <p:nvPr/>
          </p:nvCxnSpPr>
          <p:spPr>
            <a:xfrm flipH="1">
              <a:off x="666023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ector recto 259"/>
            <p:cNvCxnSpPr/>
            <p:nvPr/>
          </p:nvCxnSpPr>
          <p:spPr>
            <a:xfrm flipH="1">
              <a:off x="673224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ector recto 260"/>
            <p:cNvCxnSpPr/>
            <p:nvPr/>
          </p:nvCxnSpPr>
          <p:spPr>
            <a:xfrm flipH="1">
              <a:off x="680424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ector recto 261"/>
            <p:cNvCxnSpPr/>
            <p:nvPr/>
          </p:nvCxnSpPr>
          <p:spPr>
            <a:xfrm flipH="1">
              <a:off x="6876256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ector recto 262"/>
            <p:cNvCxnSpPr/>
            <p:nvPr/>
          </p:nvCxnSpPr>
          <p:spPr>
            <a:xfrm flipH="1">
              <a:off x="6566244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ector recto 263"/>
            <p:cNvCxnSpPr/>
            <p:nvPr/>
          </p:nvCxnSpPr>
          <p:spPr>
            <a:xfrm>
              <a:off x="7092280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ector recto 264"/>
            <p:cNvCxnSpPr/>
            <p:nvPr/>
          </p:nvCxnSpPr>
          <p:spPr>
            <a:xfrm>
              <a:off x="694826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ector recto 265"/>
            <p:cNvCxnSpPr/>
            <p:nvPr/>
          </p:nvCxnSpPr>
          <p:spPr>
            <a:xfrm>
              <a:off x="687625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ector recto 266"/>
            <p:cNvCxnSpPr/>
            <p:nvPr/>
          </p:nvCxnSpPr>
          <p:spPr>
            <a:xfrm>
              <a:off x="716428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ector recto 267"/>
            <p:cNvCxnSpPr/>
            <p:nvPr/>
          </p:nvCxnSpPr>
          <p:spPr>
            <a:xfrm flipH="1">
              <a:off x="7236296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ector recto 268"/>
            <p:cNvCxnSpPr/>
            <p:nvPr/>
          </p:nvCxnSpPr>
          <p:spPr>
            <a:xfrm flipH="1">
              <a:off x="7308304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ector recto 269"/>
            <p:cNvCxnSpPr/>
            <p:nvPr/>
          </p:nvCxnSpPr>
          <p:spPr>
            <a:xfrm flipH="1">
              <a:off x="738031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ector recto 270"/>
            <p:cNvCxnSpPr/>
            <p:nvPr/>
          </p:nvCxnSpPr>
          <p:spPr>
            <a:xfrm flipH="1">
              <a:off x="745232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ector recto 271"/>
            <p:cNvCxnSpPr/>
            <p:nvPr/>
          </p:nvCxnSpPr>
          <p:spPr>
            <a:xfrm flipH="1">
              <a:off x="752432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ector recto 272"/>
            <p:cNvCxnSpPr/>
            <p:nvPr/>
          </p:nvCxnSpPr>
          <p:spPr>
            <a:xfrm flipH="1">
              <a:off x="7214316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ector recto 273"/>
            <p:cNvCxnSpPr/>
            <p:nvPr/>
          </p:nvCxnSpPr>
          <p:spPr>
            <a:xfrm>
              <a:off x="702027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Agrupar 276"/>
          <p:cNvGrpSpPr/>
          <p:nvPr/>
        </p:nvGrpSpPr>
        <p:grpSpPr>
          <a:xfrm>
            <a:off x="4499825" y="4671857"/>
            <a:ext cx="1007428" cy="106045"/>
            <a:chOff x="6228184" y="5949280"/>
            <a:chExt cx="1368152" cy="144016"/>
          </a:xfrm>
        </p:grpSpPr>
        <p:grpSp>
          <p:nvGrpSpPr>
            <p:cNvPr id="23" name="Agrupar 277"/>
            <p:cNvGrpSpPr/>
            <p:nvPr/>
          </p:nvGrpSpPr>
          <p:grpSpPr>
            <a:xfrm>
              <a:off x="6228184" y="5949280"/>
              <a:ext cx="1368152" cy="144016"/>
              <a:chOff x="1187624" y="6453336"/>
              <a:chExt cx="864096" cy="216024"/>
            </a:xfrm>
            <a:solidFill>
              <a:srgbClr val="948A54"/>
            </a:solidFill>
          </p:grpSpPr>
          <p:sp>
            <p:nvSpPr>
              <p:cNvPr id="300" name="Rectángulo 299"/>
              <p:cNvSpPr/>
              <p:nvPr/>
            </p:nvSpPr>
            <p:spPr>
              <a:xfrm>
                <a:off x="1187624" y="6453336"/>
                <a:ext cx="864096" cy="216024"/>
              </a:xfrm>
              <a:prstGeom prst="rect">
                <a:avLst/>
              </a:prstGeom>
              <a:grpFill/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cxnSp>
            <p:nvCxnSpPr>
              <p:cNvPr id="301" name="Conector recto 300"/>
              <p:cNvCxnSpPr/>
              <p:nvPr/>
            </p:nvCxnSpPr>
            <p:spPr>
              <a:xfrm>
                <a:off x="1278581" y="6453336"/>
                <a:ext cx="53058" cy="216024"/>
              </a:xfrm>
              <a:prstGeom prst="line">
                <a:avLst/>
              </a:prstGeom>
              <a:grpFill/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9" name="Conector recto 278"/>
            <p:cNvCxnSpPr/>
            <p:nvPr/>
          </p:nvCxnSpPr>
          <p:spPr>
            <a:xfrm>
              <a:off x="644420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ector recto 279"/>
            <p:cNvCxnSpPr/>
            <p:nvPr/>
          </p:nvCxnSpPr>
          <p:spPr>
            <a:xfrm>
              <a:off x="630019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ector recto 280"/>
            <p:cNvCxnSpPr/>
            <p:nvPr/>
          </p:nvCxnSpPr>
          <p:spPr>
            <a:xfrm>
              <a:off x="622818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ector recto 281"/>
            <p:cNvCxnSpPr/>
            <p:nvPr/>
          </p:nvCxnSpPr>
          <p:spPr>
            <a:xfrm>
              <a:off x="651621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ector recto 282"/>
            <p:cNvCxnSpPr/>
            <p:nvPr/>
          </p:nvCxnSpPr>
          <p:spPr>
            <a:xfrm flipH="1">
              <a:off x="6588224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ector recto 283"/>
            <p:cNvCxnSpPr/>
            <p:nvPr/>
          </p:nvCxnSpPr>
          <p:spPr>
            <a:xfrm flipH="1">
              <a:off x="666023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ector recto 284"/>
            <p:cNvCxnSpPr/>
            <p:nvPr/>
          </p:nvCxnSpPr>
          <p:spPr>
            <a:xfrm flipH="1">
              <a:off x="673224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ector recto 285"/>
            <p:cNvCxnSpPr/>
            <p:nvPr/>
          </p:nvCxnSpPr>
          <p:spPr>
            <a:xfrm flipH="1">
              <a:off x="680424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ector recto 286"/>
            <p:cNvCxnSpPr/>
            <p:nvPr/>
          </p:nvCxnSpPr>
          <p:spPr>
            <a:xfrm flipH="1">
              <a:off x="6876256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ector recto 287"/>
            <p:cNvCxnSpPr/>
            <p:nvPr/>
          </p:nvCxnSpPr>
          <p:spPr>
            <a:xfrm flipH="1">
              <a:off x="6566244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ector recto 288"/>
            <p:cNvCxnSpPr/>
            <p:nvPr/>
          </p:nvCxnSpPr>
          <p:spPr>
            <a:xfrm>
              <a:off x="7092280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ector recto 289"/>
            <p:cNvCxnSpPr/>
            <p:nvPr/>
          </p:nvCxnSpPr>
          <p:spPr>
            <a:xfrm>
              <a:off x="694826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ector recto 290"/>
            <p:cNvCxnSpPr/>
            <p:nvPr/>
          </p:nvCxnSpPr>
          <p:spPr>
            <a:xfrm>
              <a:off x="687625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ector recto 291"/>
            <p:cNvCxnSpPr/>
            <p:nvPr/>
          </p:nvCxnSpPr>
          <p:spPr>
            <a:xfrm>
              <a:off x="716428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ector recto 292"/>
            <p:cNvCxnSpPr/>
            <p:nvPr/>
          </p:nvCxnSpPr>
          <p:spPr>
            <a:xfrm flipH="1">
              <a:off x="7236296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ector recto 293"/>
            <p:cNvCxnSpPr/>
            <p:nvPr/>
          </p:nvCxnSpPr>
          <p:spPr>
            <a:xfrm flipH="1">
              <a:off x="7308304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ector recto 294"/>
            <p:cNvCxnSpPr/>
            <p:nvPr/>
          </p:nvCxnSpPr>
          <p:spPr>
            <a:xfrm flipH="1">
              <a:off x="738031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ector recto 295"/>
            <p:cNvCxnSpPr/>
            <p:nvPr/>
          </p:nvCxnSpPr>
          <p:spPr>
            <a:xfrm flipH="1">
              <a:off x="745232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ector recto 296"/>
            <p:cNvCxnSpPr/>
            <p:nvPr/>
          </p:nvCxnSpPr>
          <p:spPr>
            <a:xfrm flipH="1">
              <a:off x="752432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ector recto 297"/>
            <p:cNvCxnSpPr/>
            <p:nvPr/>
          </p:nvCxnSpPr>
          <p:spPr>
            <a:xfrm flipH="1">
              <a:off x="7214316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ector recto 298"/>
            <p:cNvCxnSpPr/>
            <p:nvPr/>
          </p:nvCxnSpPr>
          <p:spPr>
            <a:xfrm>
              <a:off x="702027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301"/>
          <p:cNvGrpSpPr/>
          <p:nvPr/>
        </p:nvGrpSpPr>
        <p:grpSpPr>
          <a:xfrm>
            <a:off x="6514681" y="4671857"/>
            <a:ext cx="1007428" cy="106045"/>
            <a:chOff x="6228184" y="5949280"/>
            <a:chExt cx="1368152" cy="144016"/>
          </a:xfrm>
        </p:grpSpPr>
        <p:grpSp>
          <p:nvGrpSpPr>
            <p:cNvPr id="25" name="Agrupar 302"/>
            <p:cNvGrpSpPr/>
            <p:nvPr/>
          </p:nvGrpSpPr>
          <p:grpSpPr>
            <a:xfrm>
              <a:off x="6228184" y="5949280"/>
              <a:ext cx="1368152" cy="144016"/>
              <a:chOff x="1187624" y="6453336"/>
              <a:chExt cx="864096" cy="216024"/>
            </a:xfrm>
            <a:solidFill>
              <a:srgbClr val="948A54"/>
            </a:solidFill>
          </p:grpSpPr>
          <p:sp>
            <p:nvSpPr>
              <p:cNvPr id="325" name="Rectángulo 324"/>
              <p:cNvSpPr/>
              <p:nvPr/>
            </p:nvSpPr>
            <p:spPr>
              <a:xfrm>
                <a:off x="1187624" y="6453336"/>
                <a:ext cx="864096" cy="216024"/>
              </a:xfrm>
              <a:prstGeom prst="rect">
                <a:avLst/>
              </a:prstGeom>
              <a:grpFill/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cxnSp>
            <p:nvCxnSpPr>
              <p:cNvPr id="326" name="Conector recto 325"/>
              <p:cNvCxnSpPr/>
              <p:nvPr/>
            </p:nvCxnSpPr>
            <p:spPr>
              <a:xfrm>
                <a:off x="1278581" y="6453336"/>
                <a:ext cx="53058" cy="216024"/>
              </a:xfrm>
              <a:prstGeom prst="line">
                <a:avLst/>
              </a:prstGeom>
              <a:grpFill/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4" name="Conector recto 303"/>
            <p:cNvCxnSpPr/>
            <p:nvPr/>
          </p:nvCxnSpPr>
          <p:spPr>
            <a:xfrm>
              <a:off x="644420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ector recto 304"/>
            <p:cNvCxnSpPr/>
            <p:nvPr/>
          </p:nvCxnSpPr>
          <p:spPr>
            <a:xfrm>
              <a:off x="630019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ector recto 305"/>
            <p:cNvCxnSpPr/>
            <p:nvPr/>
          </p:nvCxnSpPr>
          <p:spPr>
            <a:xfrm>
              <a:off x="622818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ector recto 306"/>
            <p:cNvCxnSpPr/>
            <p:nvPr/>
          </p:nvCxnSpPr>
          <p:spPr>
            <a:xfrm>
              <a:off x="651621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ector recto 307"/>
            <p:cNvCxnSpPr/>
            <p:nvPr/>
          </p:nvCxnSpPr>
          <p:spPr>
            <a:xfrm flipH="1">
              <a:off x="6588224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ector recto 308"/>
            <p:cNvCxnSpPr/>
            <p:nvPr/>
          </p:nvCxnSpPr>
          <p:spPr>
            <a:xfrm flipH="1">
              <a:off x="666023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ector recto 309"/>
            <p:cNvCxnSpPr/>
            <p:nvPr/>
          </p:nvCxnSpPr>
          <p:spPr>
            <a:xfrm flipH="1">
              <a:off x="673224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ector recto 310"/>
            <p:cNvCxnSpPr/>
            <p:nvPr/>
          </p:nvCxnSpPr>
          <p:spPr>
            <a:xfrm flipH="1">
              <a:off x="680424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ector recto 311"/>
            <p:cNvCxnSpPr/>
            <p:nvPr/>
          </p:nvCxnSpPr>
          <p:spPr>
            <a:xfrm flipH="1">
              <a:off x="6876256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ector recto 312"/>
            <p:cNvCxnSpPr/>
            <p:nvPr/>
          </p:nvCxnSpPr>
          <p:spPr>
            <a:xfrm flipH="1">
              <a:off x="6566244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ector recto 313"/>
            <p:cNvCxnSpPr/>
            <p:nvPr/>
          </p:nvCxnSpPr>
          <p:spPr>
            <a:xfrm>
              <a:off x="7092280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ector recto 314"/>
            <p:cNvCxnSpPr/>
            <p:nvPr/>
          </p:nvCxnSpPr>
          <p:spPr>
            <a:xfrm>
              <a:off x="694826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ector recto 315"/>
            <p:cNvCxnSpPr/>
            <p:nvPr/>
          </p:nvCxnSpPr>
          <p:spPr>
            <a:xfrm>
              <a:off x="687625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ector recto 316"/>
            <p:cNvCxnSpPr/>
            <p:nvPr/>
          </p:nvCxnSpPr>
          <p:spPr>
            <a:xfrm>
              <a:off x="716428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ector recto 317"/>
            <p:cNvCxnSpPr/>
            <p:nvPr/>
          </p:nvCxnSpPr>
          <p:spPr>
            <a:xfrm flipH="1">
              <a:off x="7236296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ector recto 318"/>
            <p:cNvCxnSpPr/>
            <p:nvPr/>
          </p:nvCxnSpPr>
          <p:spPr>
            <a:xfrm flipH="1">
              <a:off x="7308304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ector recto 319"/>
            <p:cNvCxnSpPr/>
            <p:nvPr/>
          </p:nvCxnSpPr>
          <p:spPr>
            <a:xfrm flipH="1">
              <a:off x="738031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ector recto 320"/>
            <p:cNvCxnSpPr/>
            <p:nvPr/>
          </p:nvCxnSpPr>
          <p:spPr>
            <a:xfrm flipH="1">
              <a:off x="745232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ector recto 321"/>
            <p:cNvCxnSpPr/>
            <p:nvPr/>
          </p:nvCxnSpPr>
          <p:spPr>
            <a:xfrm flipH="1">
              <a:off x="752432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ector recto 322"/>
            <p:cNvCxnSpPr/>
            <p:nvPr/>
          </p:nvCxnSpPr>
          <p:spPr>
            <a:xfrm flipH="1">
              <a:off x="7214316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ector recto 323"/>
            <p:cNvCxnSpPr/>
            <p:nvPr/>
          </p:nvCxnSpPr>
          <p:spPr>
            <a:xfrm>
              <a:off x="702027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326"/>
          <p:cNvGrpSpPr/>
          <p:nvPr/>
        </p:nvGrpSpPr>
        <p:grpSpPr>
          <a:xfrm>
            <a:off x="3492397" y="4671857"/>
            <a:ext cx="1007428" cy="106045"/>
            <a:chOff x="6228184" y="5949280"/>
            <a:chExt cx="1368152" cy="144016"/>
          </a:xfrm>
        </p:grpSpPr>
        <p:grpSp>
          <p:nvGrpSpPr>
            <p:cNvPr id="27" name="Agrupar 327"/>
            <p:cNvGrpSpPr/>
            <p:nvPr/>
          </p:nvGrpSpPr>
          <p:grpSpPr>
            <a:xfrm>
              <a:off x="6228184" y="5949280"/>
              <a:ext cx="1368152" cy="144016"/>
              <a:chOff x="1187624" y="6453336"/>
              <a:chExt cx="864096" cy="216024"/>
            </a:xfrm>
            <a:solidFill>
              <a:srgbClr val="948A54"/>
            </a:solidFill>
          </p:grpSpPr>
          <p:sp>
            <p:nvSpPr>
              <p:cNvPr id="350" name="Rectángulo 349"/>
              <p:cNvSpPr/>
              <p:nvPr/>
            </p:nvSpPr>
            <p:spPr>
              <a:xfrm>
                <a:off x="1187624" y="6453336"/>
                <a:ext cx="864096" cy="216024"/>
              </a:xfrm>
              <a:prstGeom prst="rect">
                <a:avLst/>
              </a:prstGeom>
              <a:grpFill/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cxnSp>
            <p:nvCxnSpPr>
              <p:cNvPr id="351" name="Conector recto 350"/>
              <p:cNvCxnSpPr/>
              <p:nvPr/>
            </p:nvCxnSpPr>
            <p:spPr>
              <a:xfrm>
                <a:off x="1278581" y="6453336"/>
                <a:ext cx="53058" cy="216024"/>
              </a:xfrm>
              <a:prstGeom prst="line">
                <a:avLst/>
              </a:prstGeom>
              <a:grpFill/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9" name="Conector recto 328"/>
            <p:cNvCxnSpPr/>
            <p:nvPr/>
          </p:nvCxnSpPr>
          <p:spPr>
            <a:xfrm>
              <a:off x="644420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ector recto 329"/>
            <p:cNvCxnSpPr/>
            <p:nvPr/>
          </p:nvCxnSpPr>
          <p:spPr>
            <a:xfrm>
              <a:off x="630019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ector recto 330"/>
            <p:cNvCxnSpPr/>
            <p:nvPr/>
          </p:nvCxnSpPr>
          <p:spPr>
            <a:xfrm>
              <a:off x="622818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ector recto 331"/>
            <p:cNvCxnSpPr/>
            <p:nvPr/>
          </p:nvCxnSpPr>
          <p:spPr>
            <a:xfrm>
              <a:off x="651621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ector recto 332"/>
            <p:cNvCxnSpPr/>
            <p:nvPr/>
          </p:nvCxnSpPr>
          <p:spPr>
            <a:xfrm flipH="1">
              <a:off x="6588224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ector recto 333"/>
            <p:cNvCxnSpPr/>
            <p:nvPr/>
          </p:nvCxnSpPr>
          <p:spPr>
            <a:xfrm flipH="1">
              <a:off x="666023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ector recto 334"/>
            <p:cNvCxnSpPr/>
            <p:nvPr/>
          </p:nvCxnSpPr>
          <p:spPr>
            <a:xfrm flipH="1">
              <a:off x="673224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ector recto 335"/>
            <p:cNvCxnSpPr/>
            <p:nvPr/>
          </p:nvCxnSpPr>
          <p:spPr>
            <a:xfrm flipH="1">
              <a:off x="680424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ector recto 336"/>
            <p:cNvCxnSpPr/>
            <p:nvPr/>
          </p:nvCxnSpPr>
          <p:spPr>
            <a:xfrm flipH="1">
              <a:off x="6876256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ector recto 337"/>
            <p:cNvCxnSpPr/>
            <p:nvPr/>
          </p:nvCxnSpPr>
          <p:spPr>
            <a:xfrm flipH="1">
              <a:off x="6566244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ector recto 338"/>
            <p:cNvCxnSpPr/>
            <p:nvPr/>
          </p:nvCxnSpPr>
          <p:spPr>
            <a:xfrm>
              <a:off x="7092280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ector recto 339"/>
            <p:cNvCxnSpPr/>
            <p:nvPr/>
          </p:nvCxnSpPr>
          <p:spPr>
            <a:xfrm>
              <a:off x="694826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ector recto 340"/>
            <p:cNvCxnSpPr/>
            <p:nvPr/>
          </p:nvCxnSpPr>
          <p:spPr>
            <a:xfrm>
              <a:off x="687625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ector recto 341"/>
            <p:cNvCxnSpPr/>
            <p:nvPr/>
          </p:nvCxnSpPr>
          <p:spPr>
            <a:xfrm>
              <a:off x="716428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ector recto 342"/>
            <p:cNvCxnSpPr/>
            <p:nvPr/>
          </p:nvCxnSpPr>
          <p:spPr>
            <a:xfrm flipH="1">
              <a:off x="7236296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ector recto 343"/>
            <p:cNvCxnSpPr/>
            <p:nvPr/>
          </p:nvCxnSpPr>
          <p:spPr>
            <a:xfrm flipH="1">
              <a:off x="7308304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ector recto 344"/>
            <p:cNvCxnSpPr/>
            <p:nvPr/>
          </p:nvCxnSpPr>
          <p:spPr>
            <a:xfrm flipH="1">
              <a:off x="738031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ector recto 345"/>
            <p:cNvCxnSpPr/>
            <p:nvPr/>
          </p:nvCxnSpPr>
          <p:spPr>
            <a:xfrm flipH="1">
              <a:off x="745232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ector recto 346"/>
            <p:cNvCxnSpPr/>
            <p:nvPr/>
          </p:nvCxnSpPr>
          <p:spPr>
            <a:xfrm flipH="1">
              <a:off x="752432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ector recto 347"/>
            <p:cNvCxnSpPr/>
            <p:nvPr/>
          </p:nvCxnSpPr>
          <p:spPr>
            <a:xfrm flipH="1">
              <a:off x="7214316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ector recto 348"/>
            <p:cNvCxnSpPr/>
            <p:nvPr/>
          </p:nvCxnSpPr>
          <p:spPr>
            <a:xfrm>
              <a:off x="702027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4" name="1 Cerrar llave"/>
          <p:cNvSpPr/>
          <p:nvPr/>
        </p:nvSpPr>
        <p:spPr>
          <a:xfrm rot="5400000">
            <a:off x="3598442" y="2073753"/>
            <a:ext cx="212090" cy="6574793"/>
          </a:xfrm>
          <a:prstGeom prst="rightBrace">
            <a:avLst>
              <a:gd name="adj1" fmla="val 8333"/>
              <a:gd name="adj2" fmla="val 49683"/>
            </a:avLst>
          </a:prstGeom>
          <a:ln w="127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355" name="25 CuadroTexto"/>
          <p:cNvSpPr txBox="1"/>
          <p:nvPr/>
        </p:nvSpPr>
        <p:spPr>
          <a:xfrm>
            <a:off x="6094936" y="3819242"/>
            <a:ext cx="852762" cy="4772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200" b="1" dirty="0" smtClean="0">
                <a:solidFill>
                  <a:schemeClr val="bg1"/>
                </a:solidFill>
              </a:rPr>
              <a:t>Control de Salida</a:t>
            </a:r>
            <a:endParaRPr lang="es-GT" sz="1200" b="1" dirty="0">
              <a:solidFill>
                <a:schemeClr val="bg1"/>
              </a:solidFill>
            </a:endParaRPr>
          </a:p>
        </p:txBody>
      </p:sp>
      <p:sp>
        <p:nvSpPr>
          <p:cNvPr id="358" name="Elipse 357"/>
          <p:cNvSpPr/>
          <p:nvPr/>
        </p:nvSpPr>
        <p:spPr>
          <a:xfrm>
            <a:off x="1106384" y="1702596"/>
            <a:ext cx="106045" cy="10604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9" name="Elipse 358"/>
          <p:cNvSpPr/>
          <p:nvPr/>
        </p:nvSpPr>
        <p:spPr>
          <a:xfrm>
            <a:off x="2356719" y="1408844"/>
            <a:ext cx="106045" cy="10604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0" name="Elipse 359"/>
          <p:cNvSpPr/>
          <p:nvPr/>
        </p:nvSpPr>
        <p:spPr>
          <a:xfrm>
            <a:off x="3956328" y="1878564"/>
            <a:ext cx="106045" cy="106045"/>
          </a:xfrm>
          <a:prstGeom prst="ellipse">
            <a:avLst/>
          </a:prstGeom>
          <a:solidFill>
            <a:schemeClr val="accent3"/>
          </a:solidFill>
          <a:ln>
            <a:solidFill>
              <a:srgbClr val="608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1" name="Elipse 360"/>
          <p:cNvSpPr/>
          <p:nvPr/>
        </p:nvSpPr>
        <p:spPr>
          <a:xfrm>
            <a:off x="4002178" y="1461867"/>
            <a:ext cx="106045" cy="10604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4" name="Elipse 363"/>
          <p:cNvSpPr/>
          <p:nvPr/>
        </p:nvSpPr>
        <p:spPr>
          <a:xfrm>
            <a:off x="4782468" y="4002300"/>
            <a:ext cx="106045" cy="10604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68" name="Conector recto 80"/>
          <p:cNvCxnSpPr/>
          <p:nvPr/>
        </p:nvCxnSpPr>
        <p:spPr>
          <a:xfrm flipV="1">
            <a:off x="7036070" y="1013303"/>
            <a:ext cx="0" cy="392366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Agrupar 301"/>
          <p:cNvGrpSpPr/>
          <p:nvPr/>
        </p:nvGrpSpPr>
        <p:grpSpPr>
          <a:xfrm>
            <a:off x="7124440" y="4676360"/>
            <a:ext cx="1007428" cy="106045"/>
            <a:chOff x="6228184" y="5949280"/>
            <a:chExt cx="1368152" cy="144016"/>
          </a:xfrm>
        </p:grpSpPr>
        <p:grpSp>
          <p:nvGrpSpPr>
            <p:cNvPr id="29" name="Agrupar 302"/>
            <p:cNvGrpSpPr/>
            <p:nvPr/>
          </p:nvGrpSpPr>
          <p:grpSpPr>
            <a:xfrm>
              <a:off x="6228184" y="5949280"/>
              <a:ext cx="1368152" cy="144016"/>
              <a:chOff x="1187624" y="6453336"/>
              <a:chExt cx="864096" cy="216024"/>
            </a:xfrm>
            <a:solidFill>
              <a:srgbClr val="948A54"/>
            </a:solidFill>
          </p:grpSpPr>
          <p:sp>
            <p:nvSpPr>
              <p:cNvPr id="398" name="Rectángulo 324"/>
              <p:cNvSpPr/>
              <p:nvPr/>
            </p:nvSpPr>
            <p:spPr>
              <a:xfrm>
                <a:off x="1187624" y="6453336"/>
                <a:ext cx="864096" cy="216024"/>
              </a:xfrm>
              <a:prstGeom prst="rect">
                <a:avLst/>
              </a:prstGeom>
              <a:grpFill/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cxnSp>
            <p:nvCxnSpPr>
              <p:cNvPr id="399" name="Conector recto 325"/>
              <p:cNvCxnSpPr/>
              <p:nvPr/>
            </p:nvCxnSpPr>
            <p:spPr>
              <a:xfrm>
                <a:off x="1278581" y="6453336"/>
                <a:ext cx="53058" cy="216024"/>
              </a:xfrm>
              <a:prstGeom prst="line">
                <a:avLst/>
              </a:prstGeom>
              <a:grpFill/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7" name="Conector recto 303"/>
            <p:cNvCxnSpPr/>
            <p:nvPr/>
          </p:nvCxnSpPr>
          <p:spPr>
            <a:xfrm>
              <a:off x="644420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ector recto 304"/>
            <p:cNvCxnSpPr/>
            <p:nvPr/>
          </p:nvCxnSpPr>
          <p:spPr>
            <a:xfrm>
              <a:off x="630019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ector recto 305"/>
            <p:cNvCxnSpPr/>
            <p:nvPr/>
          </p:nvCxnSpPr>
          <p:spPr>
            <a:xfrm>
              <a:off x="622818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ector recto 306"/>
            <p:cNvCxnSpPr/>
            <p:nvPr/>
          </p:nvCxnSpPr>
          <p:spPr>
            <a:xfrm>
              <a:off x="651621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ector recto 307"/>
            <p:cNvCxnSpPr/>
            <p:nvPr/>
          </p:nvCxnSpPr>
          <p:spPr>
            <a:xfrm flipH="1">
              <a:off x="6588224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ector recto 308"/>
            <p:cNvCxnSpPr/>
            <p:nvPr/>
          </p:nvCxnSpPr>
          <p:spPr>
            <a:xfrm flipH="1">
              <a:off x="666023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ector recto 309"/>
            <p:cNvCxnSpPr/>
            <p:nvPr/>
          </p:nvCxnSpPr>
          <p:spPr>
            <a:xfrm flipH="1">
              <a:off x="673224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ector recto 310"/>
            <p:cNvCxnSpPr/>
            <p:nvPr/>
          </p:nvCxnSpPr>
          <p:spPr>
            <a:xfrm flipH="1">
              <a:off x="680424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ector recto 311"/>
            <p:cNvCxnSpPr/>
            <p:nvPr/>
          </p:nvCxnSpPr>
          <p:spPr>
            <a:xfrm flipH="1">
              <a:off x="6876256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ector recto 312"/>
            <p:cNvCxnSpPr/>
            <p:nvPr/>
          </p:nvCxnSpPr>
          <p:spPr>
            <a:xfrm flipH="1">
              <a:off x="6566244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ector recto 313"/>
            <p:cNvCxnSpPr/>
            <p:nvPr/>
          </p:nvCxnSpPr>
          <p:spPr>
            <a:xfrm>
              <a:off x="7092280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ector recto 314"/>
            <p:cNvCxnSpPr/>
            <p:nvPr/>
          </p:nvCxnSpPr>
          <p:spPr>
            <a:xfrm>
              <a:off x="6948264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ector recto 315"/>
            <p:cNvCxnSpPr/>
            <p:nvPr/>
          </p:nvCxnSpPr>
          <p:spPr>
            <a:xfrm>
              <a:off x="6876256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ector recto 316"/>
            <p:cNvCxnSpPr/>
            <p:nvPr/>
          </p:nvCxnSpPr>
          <p:spPr>
            <a:xfrm>
              <a:off x="7164288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ector recto 317"/>
            <p:cNvCxnSpPr/>
            <p:nvPr/>
          </p:nvCxnSpPr>
          <p:spPr>
            <a:xfrm flipH="1">
              <a:off x="7236296" y="5949280"/>
              <a:ext cx="72008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ector recto 318"/>
            <p:cNvCxnSpPr/>
            <p:nvPr/>
          </p:nvCxnSpPr>
          <p:spPr>
            <a:xfrm flipH="1">
              <a:off x="7308304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ector recto 319"/>
            <p:cNvCxnSpPr/>
            <p:nvPr/>
          </p:nvCxnSpPr>
          <p:spPr>
            <a:xfrm flipH="1">
              <a:off x="7380312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ector recto 320"/>
            <p:cNvCxnSpPr/>
            <p:nvPr/>
          </p:nvCxnSpPr>
          <p:spPr>
            <a:xfrm flipH="1">
              <a:off x="7452320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ector recto 321"/>
            <p:cNvCxnSpPr/>
            <p:nvPr/>
          </p:nvCxnSpPr>
          <p:spPr>
            <a:xfrm flipH="1">
              <a:off x="7524328" y="5949280"/>
              <a:ext cx="60007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ector recto 322"/>
            <p:cNvCxnSpPr/>
            <p:nvPr/>
          </p:nvCxnSpPr>
          <p:spPr>
            <a:xfrm flipH="1">
              <a:off x="7214316" y="5949280"/>
              <a:ext cx="21980" cy="72008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ector recto 323"/>
            <p:cNvCxnSpPr/>
            <p:nvPr/>
          </p:nvCxnSpPr>
          <p:spPr>
            <a:xfrm>
              <a:off x="7020272" y="5949280"/>
              <a:ext cx="84009" cy="144016"/>
            </a:xfrm>
            <a:prstGeom prst="line">
              <a:avLst/>
            </a:prstGeom>
            <a:solidFill>
              <a:srgbClr val="948A54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450 Grupo"/>
          <p:cNvGrpSpPr/>
          <p:nvPr/>
        </p:nvGrpSpPr>
        <p:grpSpPr>
          <a:xfrm>
            <a:off x="5811683" y="2587078"/>
            <a:ext cx="1176887" cy="1077351"/>
            <a:chOff x="6436354" y="2311276"/>
            <a:chExt cx="1176887" cy="1077351"/>
          </a:xfrm>
        </p:grpSpPr>
        <p:grpSp>
          <p:nvGrpSpPr>
            <p:cNvPr id="31" name="448 Grupo"/>
            <p:cNvGrpSpPr/>
            <p:nvPr/>
          </p:nvGrpSpPr>
          <p:grpSpPr>
            <a:xfrm>
              <a:off x="6689042" y="2311276"/>
              <a:ext cx="924199" cy="1077351"/>
              <a:chOff x="6689042" y="2311276"/>
              <a:chExt cx="924199" cy="1077351"/>
            </a:xfrm>
          </p:grpSpPr>
          <p:sp>
            <p:nvSpPr>
              <p:cNvPr id="425" name="424 Rectángulo"/>
              <p:cNvSpPr/>
              <p:nvPr/>
            </p:nvSpPr>
            <p:spPr>
              <a:xfrm>
                <a:off x="6689042" y="2311276"/>
                <a:ext cx="924199" cy="1077351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GT" dirty="0"/>
              </a:p>
            </p:txBody>
          </p:sp>
          <p:grpSp>
            <p:nvGrpSpPr>
              <p:cNvPr id="32" name="Agrupar 5"/>
              <p:cNvGrpSpPr/>
              <p:nvPr/>
            </p:nvGrpSpPr>
            <p:grpSpPr>
              <a:xfrm>
                <a:off x="6761615" y="2321819"/>
                <a:ext cx="819496" cy="943242"/>
                <a:chOff x="6300192" y="764704"/>
                <a:chExt cx="2762172" cy="2875562"/>
              </a:xfrm>
            </p:grpSpPr>
            <p:pic>
              <p:nvPicPr>
                <p:cNvPr id="402" name="Imagen 7" descr="doppler8.gif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7034979" y="2118149"/>
                  <a:ext cx="1507411" cy="1536824"/>
                </a:xfrm>
                <a:prstGeom prst="rect">
                  <a:avLst/>
                </a:prstGeom>
              </p:spPr>
            </p:pic>
            <p:pic>
              <p:nvPicPr>
                <p:cNvPr id="403" name="Imagen 8" descr="Captura de pantalla 2012-01-22 a las 09.19.21.jpg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0312" y="1412776"/>
                  <a:ext cx="847646" cy="689536"/>
                </a:xfrm>
                <a:prstGeom prst="rect">
                  <a:avLst/>
                </a:prstGeom>
              </p:spPr>
            </p:pic>
            <p:pic>
              <p:nvPicPr>
                <p:cNvPr id="404" name="Imagen 10" descr="difraccion.gif"/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8733" t="6464" r="49962" b="10222"/>
                <a:stretch/>
              </p:blipFill>
              <p:spPr>
                <a:xfrm rot="5400000">
                  <a:off x="7093988" y="1555084"/>
                  <a:ext cx="1462612" cy="2474140"/>
                </a:xfrm>
                <a:prstGeom prst="rect">
                  <a:avLst/>
                </a:prstGeom>
              </p:spPr>
            </p:pic>
            <p:sp>
              <p:nvSpPr>
                <p:cNvPr id="407" name="Forma libre 15"/>
                <p:cNvSpPr/>
                <p:nvPr/>
              </p:nvSpPr>
              <p:spPr>
                <a:xfrm>
                  <a:off x="6881091" y="1200727"/>
                  <a:ext cx="862061" cy="315576"/>
                </a:xfrm>
                <a:custGeom>
                  <a:avLst/>
                  <a:gdLst>
                    <a:gd name="connsiteX0" fmla="*/ 862061 w 862061"/>
                    <a:gd name="connsiteY0" fmla="*/ 269394 h 315576"/>
                    <a:gd name="connsiteX1" fmla="*/ 854364 w 862061"/>
                    <a:gd name="connsiteY1" fmla="*/ 207818 h 315576"/>
                    <a:gd name="connsiteX2" fmla="*/ 846667 w 862061"/>
                    <a:gd name="connsiteY2" fmla="*/ 153940 h 315576"/>
                    <a:gd name="connsiteX3" fmla="*/ 815879 w 862061"/>
                    <a:gd name="connsiteY3" fmla="*/ 84667 h 315576"/>
                    <a:gd name="connsiteX4" fmla="*/ 792788 w 862061"/>
                    <a:gd name="connsiteY4" fmla="*/ 61576 h 315576"/>
                    <a:gd name="connsiteX5" fmla="*/ 715818 w 862061"/>
                    <a:gd name="connsiteY5" fmla="*/ 30788 h 315576"/>
                    <a:gd name="connsiteX6" fmla="*/ 692727 w 862061"/>
                    <a:gd name="connsiteY6" fmla="*/ 23091 h 315576"/>
                    <a:gd name="connsiteX7" fmla="*/ 523394 w 862061"/>
                    <a:gd name="connsiteY7" fmla="*/ 30788 h 315576"/>
                    <a:gd name="connsiteX8" fmla="*/ 500303 w 862061"/>
                    <a:gd name="connsiteY8" fmla="*/ 38485 h 315576"/>
                    <a:gd name="connsiteX9" fmla="*/ 484909 w 862061"/>
                    <a:gd name="connsiteY9" fmla="*/ 69273 h 315576"/>
                    <a:gd name="connsiteX10" fmla="*/ 469515 w 862061"/>
                    <a:gd name="connsiteY10" fmla="*/ 92364 h 315576"/>
                    <a:gd name="connsiteX11" fmla="*/ 454121 w 862061"/>
                    <a:gd name="connsiteY11" fmla="*/ 146243 h 315576"/>
                    <a:gd name="connsiteX12" fmla="*/ 446424 w 862061"/>
                    <a:gd name="connsiteY12" fmla="*/ 254000 h 315576"/>
                    <a:gd name="connsiteX13" fmla="*/ 438727 w 862061"/>
                    <a:gd name="connsiteY13" fmla="*/ 292485 h 315576"/>
                    <a:gd name="connsiteX14" fmla="*/ 392545 w 862061"/>
                    <a:gd name="connsiteY14" fmla="*/ 315576 h 315576"/>
                    <a:gd name="connsiteX15" fmla="*/ 230909 w 862061"/>
                    <a:gd name="connsiteY15" fmla="*/ 300182 h 315576"/>
                    <a:gd name="connsiteX16" fmla="*/ 215515 w 862061"/>
                    <a:gd name="connsiteY16" fmla="*/ 254000 h 315576"/>
                    <a:gd name="connsiteX17" fmla="*/ 207818 w 862061"/>
                    <a:gd name="connsiteY17" fmla="*/ 76970 h 315576"/>
                    <a:gd name="connsiteX18" fmla="*/ 192424 w 862061"/>
                    <a:gd name="connsiteY18" fmla="*/ 53879 h 315576"/>
                    <a:gd name="connsiteX19" fmla="*/ 169333 w 862061"/>
                    <a:gd name="connsiteY19" fmla="*/ 30788 h 315576"/>
                    <a:gd name="connsiteX20" fmla="*/ 138545 w 862061"/>
                    <a:gd name="connsiteY20" fmla="*/ 15394 h 315576"/>
                    <a:gd name="connsiteX21" fmla="*/ 115454 w 862061"/>
                    <a:gd name="connsiteY21" fmla="*/ 0 h 315576"/>
                    <a:gd name="connsiteX22" fmla="*/ 15394 w 862061"/>
                    <a:gd name="connsiteY22" fmla="*/ 15394 h 315576"/>
                    <a:gd name="connsiteX23" fmla="*/ 0 w 862061"/>
                    <a:gd name="connsiteY23" fmla="*/ 23091 h 31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62061" h="315576">
                      <a:moveTo>
                        <a:pt x="862061" y="269394"/>
                      </a:moveTo>
                      <a:cubicBezTo>
                        <a:pt x="859495" y="248869"/>
                        <a:pt x="857098" y="228322"/>
                        <a:pt x="854364" y="207818"/>
                      </a:cubicBezTo>
                      <a:cubicBezTo>
                        <a:pt x="851966" y="189835"/>
                        <a:pt x="850746" y="171617"/>
                        <a:pt x="846667" y="153940"/>
                      </a:cubicBezTo>
                      <a:cubicBezTo>
                        <a:pt x="840240" y="126090"/>
                        <a:pt x="833494" y="105805"/>
                        <a:pt x="815879" y="84667"/>
                      </a:cubicBezTo>
                      <a:cubicBezTo>
                        <a:pt x="808910" y="76305"/>
                        <a:pt x="801646" y="67903"/>
                        <a:pt x="792788" y="61576"/>
                      </a:cubicBezTo>
                      <a:cubicBezTo>
                        <a:pt x="772969" y="47419"/>
                        <a:pt x="736848" y="37798"/>
                        <a:pt x="715818" y="30788"/>
                      </a:cubicBezTo>
                      <a:lnTo>
                        <a:pt x="692727" y="23091"/>
                      </a:lnTo>
                      <a:cubicBezTo>
                        <a:pt x="636283" y="25657"/>
                        <a:pt x="579717" y="26282"/>
                        <a:pt x="523394" y="30788"/>
                      </a:cubicBezTo>
                      <a:cubicBezTo>
                        <a:pt x="515306" y="31435"/>
                        <a:pt x="506040" y="32748"/>
                        <a:pt x="500303" y="38485"/>
                      </a:cubicBezTo>
                      <a:cubicBezTo>
                        <a:pt x="492190" y="46598"/>
                        <a:pt x="490602" y="59311"/>
                        <a:pt x="484909" y="69273"/>
                      </a:cubicBezTo>
                      <a:cubicBezTo>
                        <a:pt x="480319" y="77305"/>
                        <a:pt x="473652" y="84090"/>
                        <a:pt x="469515" y="92364"/>
                      </a:cubicBezTo>
                      <a:cubicBezTo>
                        <a:pt x="463994" y="103406"/>
                        <a:pt x="456587" y="136378"/>
                        <a:pt x="454121" y="146243"/>
                      </a:cubicBezTo>
                      <a:cubicBezTo>
                        <a:pt x="451555" y="182162"/>
                        <a:pt x="450194" y="218187"/>
                        <a:pt x="446424" y="254000"/>
                      </a:cubicBezTo>
                      <a:cubicBezTo>
                        <a:pt x="445054" y="267011"/>
                        <a:pt x="445218" y="281126"/>
                        <a:pt x="438727" y="292485"/>
                      </a:cubicBezTo>
                      <a:cubicBezTo>
                        <a:pt x="431705" y="304773"/>
                        <a:pt x="404397" y="311625"/>
                        <a:pt x="392545" y="315576"/>
                      </a:cubicBezTo>
                      <a:cubicBezTo>
                        <a:pt x="338666" y="310445"/>
                        <a:pt x="282027" y="317962"/>
                        <a:pt x="230909" y="300182"/>
                      </a:cubicBezTo>
                      <a:cubicBezTo>
                        <a:pt x="215583" y="294851"/>
                        <a:pt x="215515" y="254000"/>
                        <a:pt x="215515" y="254000"/>
                      </a:cubicBezTo>
                      <a:cubicBezTo>
                        <a:pt x="212949" y="194990"/>
                        <a:pt x="214588" y="135646"/>
                        <a:pt x="207818" y="76970"/>
                      </a:cubicBezTo>
                      <a:cubicBezTo>
                        <a:pt x="206758" y="67780"/>
                        <a:pt x="198346" y="60986"/>
                        <a:pt x="192424" y="53879"/>
                      </a:cubicBezTo>
                      <a:cubicBezTo>
                        <a:pt x="185455" y="45517"/>
                        <a:pt x="178191" y="37115"/>
                        <a:pt x="169333" y="30788"/>
                      </a:cubicBezTo>
                      <a:cubicBezTo>
                        <a:pt x="159996" y="24119"/>
                        <a:pt x="148507" y="21087"/>
                        <a:pt x="138545" y="15394"/>
                      </a:cubicBezTo>
                      <a:cubicBezTo>
                        <a:pt x="130513" y="10804"/>
                        <a:pt x="123151" y="5131"/>
                        <a:pt x="115454" y="0"/>
                      </a:cubicBezTo>
                      <a:cubicBezTo>
                        <a:pt x="63995" y="5146"/>
                        <a:pt x="52379" y="600"/>
                        <a:pt x="15394" y="15394"/>
                      </a:cubicBezTo>
                      <a:cubicBezTo>
                        <a:pt x="10067" y="17525"/>
                        <a:pt x="5131" y="20525"/>
                        <a:pt x="0" y="23091"/>
                      </a:cubicBezTo>
                    </a:path>
                  </a:pathLst>
                </a:cu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pic>
              <p:nvPicPr>
                <p:cNvPr id="408" name="Imagen 16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6300192" y="764704"/>
                  <a:ext cx="807864" cy="807864"/>
                </a:xfrm>
                <a:prstGeom prst="rect">
                  <a:avLst/>
                </a:prstGeom>
              </p:spPr>
            </p:pic>
          </p:grpSp>
        </p:grpSp>
        <p:sp>
          <p:nvSpPr>
            <p:cNvPr id="416" name="CuadroTexto 105"/>
            <p:cNvSpPr txBox="1"/>
            <p:nvPr/>
          </p:nvSpPr>
          <p:spPr>
            <a:xfrm>
              <a:off x="6436354" y="2549845"/>
              <a:ext cx="954405" cy="238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RFID</a:t>
              </a:r>
              <a:endParaRPr lang="es-ES" sz="1200" dirty="0"/>
            </a:p>
          </p:txBody>
        </p:sp>
      </p:grpSp>
      <p:grpSp>
        <p:nvGrpSpPr>
          <p:cNvPr id="33" name="443 Grupo"/>
          <p:cNvGrpSpPr/>
          <p:nvPr/>
        </p:nvGrpSpPr>
        <p:grpSpPr>
          <a:xfrm>
            <a:off x="1712951" y="2575970"/>
            <a:ext cx="1187362" cy="1077351"/>
            <a:chOff x="2083545" y="2300168"/>
            <a:chExt cx="1187362" cy="1077351"/>
          </a:xfrm>
        </p:grpSpPr>
        <p:sp>
          <p:nvSpPr>
            <p:cNvPr id="426" name="425 Rectángulo"/>
            <p:cNvSpPr/>
            <p:nvPr/>
          </p:nvSpPr>
          <p:spPr>
            <a:xfrm>
              <a:off x="2346708" y="2300168"/>
              <a:ext cx="924199" cy="107735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grpSp>
          <p:nvGrpSpPr>
            <p:cNvPr id="34" name="Agrupar 5"/>
            <p:cNvGrpSpPr/>
            <p:nvPr/>
          </p:nvGrpSpPr>
          <p:grpSpPr>
            <a:xfrm>
              <a:off x="2402807" y="2324088"/>
              <a:ext cx="819496" cy="943242"/>
              <a:chOff x="6300192" y="764704"/>
              <a:chExt cx="2762172" cy="2875562"/>
            </a:xfrm>
          </p:grpSpPr>
          <p:pic>
            <p:nvPicPr>
              <p:cNvPr id="410" name="Imagen 7" descr="doppler8.gif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034979" y="2118149"/>
                <a:ext cx="1507411" cy="1536824"/>
              </a:xfrm>
              <a:prstGeom prst="rect">
                <a:avLst/>
              </a:prstGeom>
            </p:spPr>
          </p:pic>
          <p:pic>
            <p:nvPicPr>
              <p:cNvPr id="411" name="Imagen 8" descr="Captura de pantalla 2012-01-22 a las 09.19.21.jp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0312" y="1412776"/>
                <a:ext cx="847646" cy="689536"/>
              </a:xfrm>
              <a:prstGeom prst="rect">
                <a:avLst/>
              </a:prstGeom>
            </p:spPr>
          </p:pic>
          <p:pic>
            <p:nvPicPr>
              <p:cNvPr id="412" name="Imagen 10" descr="difraccion.gif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733" t="6464" r="49962" b="10222"/>
              <a:stretch/>
            </p:blipFill>
            <p:spPr>
              <a:xfrm rot="5400000">
                <a:off x="7093988" y="1555084"/>
                <a:ext cx="1462612" cy="2474140"/>
              </a:xfrm>
              <a:prstGeom prst="rect">
                <a:avLst/>
              </a:prstGeom>
            </p:spPr>
          </p:pic>
          <p:sp>
            <p:nvSpPr>
              <p:cNvPr id="413" name="Forma libre 15"/>
              <p:cNvSpPr/>
              <p:nvPr/>
            </p:nvSpPr>
            <p:spPr>
              <a:xfrm>
                <a:off x="6881091" y="1200727"/>
                <a:ext cx="862061" cy="315576"/>
              </a:xfrm>
              <a:custGeom>
                <a:avLst/>
                <a:gdLst>
                  <a:gd name="connsiteX0" fmla="*/ 862061 w 862061"/>
                  <a:gd name="connsiteY0" fmla="*/ 269394 h 315576"/>
                  <a:gd name="connsiteX1" fmla="*/ 854364 w 862061"/>
                  <a:gd name="connsiteY1" fmla="*/ 207818 h 315576"/>
                  <a:gd name="connsiteX2" fmla="*/ 846667 w 862061"/>
                  <a:gd name="connsiteY2" fmla="*/ 153940 h 315576"/>
                  <a:gd name="connsiteX3" fmla="*/ 815879 w 862061"/>
                  <a:gd name="connsiteY3" fmla="*/ 84667 h 315576"/>
                  <a:gd name="connsiteX4" fmla="*/ 792788 w 862061"/>
                  <a:gd name="connsiteY4" fmla="*/ 61576 h 315576"/>
                  <a:gd name="connsiteX5" fmla="*/ 715818 w 862061"/>
                  <a:gd name="connsiteY5" fmla="*/ 30788 h 315576"/>
                  <a:gd name="connsiteX6" fmla="*/ 692727 w 862061"/>
                  <a:gd name="connsiteY6" fmla="*/ 23091 h 315576"/>
                  <a:gd name="connsiteX7" fmla="*/ 523394 w 862061"/>
                  <a:gd name="connsiteY7" fmla="*/ 30788 h 315576"/>
                  <a:gd name="connsiteX8" fmla="*/ 500303 w 862061"/>
                  <a:gd name="connsiteY8" fmla="*/ 38485 h 315576"/>
                  <a:gd name="connsiteX9" fmla="*/ 484909 w 862061"/>
                  <a:gd name="connsiteY9" fmla="*/ 69273 h 315576"/>
                  <a:gd name="connsiteX10" fmla="*/ 469515 w 862061"/>
                  <a:gd name="connsiteY10" fmla="*/ 92364 h 315576"/>
                  <a:gd name="connsiteX11" fmla="*/ 454121 w 862061"/>
                  <a:gd name="connsiteY11" fmla="*/ 146243 h 315576"/>
                  <a:gd name="connsiteX12" fmla="*/ 446424 w 862061"/>
                  <a:gd name="connsiteY12" fmla="*/ 254000 h 315576"/>
                  <a:gd name="connsiteX13" fmla="*/ 438727 w 862061"/>
                  <a:gd name="connsiteY13" fmla="*/ 292485 h 315576"/>
                  <a:gd name="connsiteX14" fmla="*/ 392545 w 862061"/>
                  <a:gd name="connsiteY14" fmla="*/ 315576 h 315576"/>
                  <a:gd name="connsiteX15" fmla="*/ 230909 w 862061"/>
                  <a:gd name="connsiteY15" fmla="*/ 300182 h 315576"/>
                  <a:gd name="connsiteX16" fmla="*/ 215515 w 862061"/>
                  <a:gd name="connsiteY16" fmla="*/ 254000 h 315576"/>
                  <a:gd name="connsiteX17" fmla="*/ 207818 w 862061"/>
                  <a:gd name="connsiteY17" fmla="*/ 76970 h 315576"/>
                  <a:gd name="connsiteX18" fmla="*/ 192424 w 862061"/>
                  <a:gd name="connsiteY18" fmla="*/ 53879 h 315576"/>
                  <a:gd name="connsiteX19" fmla="*/ 169333 w 862061"/>
                  <a:gd name="connsiteY19" fmla="*/ 30788 h 315576"/>
                  <a:gd name="connsiteX20" fmla="*/ 138545 w 862061"/>
                  <a:gd name="connsiteY20" fmla="*/ 15394 h 315576"/>
                  <a:gd name="connsiteX21" fmla="*/ 115454 w 862061"/>
                  <a:gd name="connsiteY21" fmla="*/ 0 h 315576"/>
                  <a:gd name="connsiteX22" fmla="*/ 15394 w 862061"/>
                  <a:gd name="connsiteY22" fmla="*/ 15394 h 315576"/>
                  <a:gd name="connsiteX23" fmla="*/ 0 w 862061"/>
                  <a:gd name="connsiteY23" fmla="*/ 23091 h 31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62061" h="315576">
                    <a:moveTo>
                      <a:pt x="862061" y="269394"/>
                    </a:moveTo>
                    <a:cubicBezTo>
                      <a:pt x="859495" y="248869"/>
                      <a:pt x="857098" y="228322"/>
                      <a:pt x="854364" y="207818"/>
                    </a:cubicBezTo>
                    <a:cubicBezTo>
                      <a:pt x="851966" y="189835"/>
                      <a:pt x="850746" y="171617"/>
                      <a:pt x="846667" y="153940"/>
                    </a:cubicBezTo>
                    <a:cubicBezTo>
                      <a:pt x="840240" y="126090"/>
                      <a:pt x="833494" y="105805"/>
                      <a:pt x="815879" y="84667"/>
                    </a:cubicBezTo>
                    <a:cubicBezTo>
                      <a:pt x="808910" y="76305"/>
                      <a:pt x="801646" y="67903"/>
                      <a:pt x="792788" y="61576"/>
                    </a:cubicBezTo>
                    <a:cubicBezTo>
                      <a:pt x="772969" y="47419"/>
                      <a:pt x="736848" y="37798"/>
                      <a:pt x="715818" y="30788"/>
                    </a:cubicBezTo>
                    <a:lnTo>
                      <a:pt x="692727" y="23091"/>
                    </a:lnTo>
                    <a:cubicBezTo>
                      <a:pt x="636283" y="25657"/>
                      <a:pt x="579717" y="26282"/>
                      <a:pt x="523394" y="30788"/>
                    </a:cubicBezTo>
                    <a:cubicBezTo>
                      <a:pt x="515306" y="31435"/>
                      <a:pt x="506040" y="32748"/>
                      <a:pt x="500303" y="38485"/>
                    </a:cubicBezTo>
                    <a:cubicBezTo>
                      <a:pt x="492190" y="46598"/>
                      <a:pt x="490602" y="59311"/>
                      <a:pt x="484909" y="69273"/>
                    </a:cubicBezTo>
                    <a:cubicBezTo>
                      <a:pt x="480319" y="77305"/>
                      <a:pt x="473652" y="84090"/>
                      <a:pt x="469515" y="92364"/>
                    </a:cubicBezTo>
                    <a:cubicBezTo>
                      <a:pt x="463994" y="103406"/>
                      <a:pt x="456587" y="136378"/>
                      <a:pt x="454121" y="146243"/>
                    </a:cubicBezTo>
                    <a:cubicBezTo>
                      <a:pt x="451555" y="182162"/>
                      <a:pt x="450194" y="218187"/>
                      <a:pt x="446424" y="254000"/>
                    </a:cubicBezTo>
                    <a:cubicBezTo>
                      <a:pt x="445054" y="267011"/>
                      <a:pt x="445218" y="281126"/>
                      <a:pt x="438727" y="292485"/>
                    </a:cubicBezTo>
                    <a:cubicBezTo>
                      <a:pt x="431705" y="304773"/>
                      <a:pt x="404397" y="311625"/>
                      <a:pt x="392545" y="315576"/>
                    </a:cubicBezTo>
                    <a:cubicBezTo>
                      <a:pt x="338666" y="310445"/>
                      <a:pt x="282027" y="317962"/>
                      <a:pt x="230909" y="300182"/>
                    </a:cubicBezTo>
                    <a:cubicBezTo>
                      <a:pt x="215583" y="294851"/>
                      <a:pt x="215515" y="254000"/>
                      <a:pt x="215515" y="254000"/>
                    </a:cubicBezTo>
                    <a:cubicBezTo>
                      <a:pt x="212949" y="194990"/>
                      <a:pt x="214588" y="135646"/>
                      <a:pt x="207818" y="76970"/>
                    </a:cubicBezTo>
                    <a:cubicBezTo>
                      <a:pt x="206758" y="67780"/>
                      <a:pt x="198346" y="60986"/>
                      <a:pt x="192424" y="53879"/>
                    </a:cubicBezTo>
                    <a:cubicBezTo>
                      <a:pt x="185455" y="45517"/>
                      <a:pt x="178191" y="37115"/>
                      <a:pt x="169333" y="30788"/>
                    </a:cubicBezTo>
                    <a:cubicBezTo>
                      <a:pt x="159996" y="24119"/>
                      <a:pt x="148507" y="21087"/>
                      <a:pt x="138545" y="15394"/>
                    </a:cubicBezTo>
                    <a:cubicBezTo>
                      <a:pt x="130513" y="10804"/>
                      <a:pt x="123151" y="5131"/>
                      <a:pt x="115454" y="0"/>
                    </a:cubicBezTo>
                    <a:cubicBezTo>
                      <a:pt x="63995" y="5146"/>
                      <a:pt x="52379" y="600"/>
                      <a:pt x="15394" y="15394"/>
                    </a:cubicBezTo>
                    <a:cubicBezTo>
                      <a:pt x="10067" y="17525"/>
                      <a:pt x="5131" y="20525"/>
                      <a:pt x="0" y="23091"/>
                    </a:cubicBezTo>
                  </a:path>
                </a:pathLst>
              </a:cu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414" name="Imagen 16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300192" y="764704"/>
                <a:ext cx="807864" cy="807864"/>
              </a:xfrm>
              <a:prstGeom prst="rect">
                <a:avLst/>
              </a:prstGeom>
            </p:spPr>
          </p:pic>
        </p:grpSp>
        <p:sp>
          <p:nvSpPr>
            <p:cNvPr id="417" name="CuadroTexto 105"/>
            <p:cNvSpPr txBox="1"/>
            <p:nvPr/>
          </p:nvSpPr>
          <p:spPr>
            <a:xfrm>
              <a:off x="2083545" y="2549845"/>
              <a:ext cx="954405" cy="238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RFID</a:t>
              </a:r>
              <a:endParaRPr lang="es-ES" sz="1200" dirty="0"/>
            </a:p>
          </p:txBody>
        </p:sp>
      </p:grpSp>
      <p:grpSp>
        <p:nvGrpSpPr>
          <p:cNvPr id="35" name="449 Grupo"/>
          <p:cNvGrpSpPr/>
          <p:nvPr/>
        </p:nvGrpSpPr>
        <p:grpSpPr>
          <a:xfrm>
            <a:off x="7214806" y="1584862"/>
            <a:ext cx="1286284" cy="2776221"/>
            <a:chOff x="7585400" y="1309060"/>
            <a:chExt cx="1286284" cy="2776221"/>
          </a:xfrm>
        </p:grpSpPr>
        <p:sp>
          <p:nvSpPr>
            <p:cNvPr id="428" name="427 Rectángulo"/>
            <p:cNvSpPr/>
            <p:nvPr/>
          </p:nvSpPr>
          <p:spPr>
            <a:xfrm>
              <a:off x="7679069" y="2349215"/>
              <a:ext cx="924199" cy="58966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371" name="Imagen 101"/>
            <p:cNvPicPr>
              <a:picLocks noChangeAspect="1"/>
            </p:cNvPicPr>
            <p:nvPr/>
          </p:nvPicPr>
          <p:blipFill rotWithShape="1">
            <a:blip r:embed="rId9" cstate="print"/>
            <a:srcRect l="12525" t="14599" r="10754" b="7924"/>
            <a:stretch/>
          </p:blipFill>
          <p:spPr>
            <a:xfrm>
              <a:off x="7788797" y="1910352"/>
              <a:ext cx="406792" cy="411468"/>
            </a:xfrm>
            <a:prstGeom prst="rect">
              <a:avLst/>
            </a:prstGeom>
          </p:spPr>
        </p:pic>
        <p:sp>
          <p:nvSpPr>
            <p:cNvPr id="372" name="CuadroTexto 105"/>
            <p:cNvSpPr txBox="1"/>
            <p:nvPr/>
          </p:nvSpPr>
          <p:spPr>
            <a:xfrm>
              <a:off x="7585400" y="1309060"/>
              <a:ext cx="954405" cy="557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Control en zona secundaria</a:t>
              </a:r>
              <a:endParaRPr lang="es-ES" sz="1200" dirty="0"/>
            </a:p>
          </p:txBody>
        </p:sp>
        <p:pic>
          <p:nvPicPr>
            <p:cNvPr id="373" name="Imagen 8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4290" y="3138481"/>
              <a:ext cx="401299" cy="291853"/>
            </a:xfrm>
            <a:prstGeom prst="rect">
              <a:avLst/>
            </a:prstGeom>
          </p:spPr>
        </p:pic>
        <p:sp>
          <p:nvSpPr>
            <p:cNvPr id="374" name="CuadroTexto 105"/>
            <p:cNvSpPr txBox="1"/>
            <p:nvPr/>
          </p:nvSpPr>
          <p:spPr>
            <a:xfrm>
              <a:off x="7585400" y="3438950"/>
              <a:ext cx="954405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Control de regímenes especiales</a:t>
              </a:r>
              <a:endParaRPr lang="es-ES" sz="1200" dirty="0"/>
            </a:p>
          </p:txBody>
        </p:sp>
        <p:pic>
          <p:nvPicPr>
            <p:cNvPr id="415" name="Picture 2" descr="C:\Users\freyesca\Desktop\Satellite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760147" y="2379587"/>
              <a:ext cx="505097" cy="505097"/>
            </a:xfrm>
            <a:prstGeom prst="rect">
              <a:avLst/>
            </a:prstGeom>
            <a:noFill/>
          </p:spPr>
        </p:pic>
        <p:sp>
          <p:nvSpPr>
            <p:cNvPr id="419" name="CuadroTexto 105"/>
            <p:cNvSpPr txBox="1"/>
            <p:nvPr/>
          </p:nvSpPr>
          <p:spPr>
            <a:xfrm>
              <a:off x="7917279" y="2521815"/>
              <a:ext cx="95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GPS o </a:t>
              </a:r>
            </a:p>
            <a:p>
              <a:pPr algn="ctr"/>
              <a:r>
                <a:rPr lang="es-ES" sz="1200" dirty="0" smtClean="0"/>
                <a:t>RFID</a:t>
              </a:r>
              <a:endParaRPr lang="es-ES" sz="1200" dirty="0"/>
            </a:p>
          </p:txBody>
        </p:sp>
      </p:grpSp>
      <p:grpSp>
        <p:nvGrpSpPr>
          <p:cNvPr id="36" name="451 Grupo"/>
          <p:cNvGrpSpPr/>
          <p:nvPr/>
        </p:nvGrpSpPr>
        <p:grpSpPr>
          <a:xfrm>
            <a:off x="331573" y="5589115"/>
            <a:ext cx="7998682" cy="983157"/>
            <a:chOff x="702167" y="5313313"/>
            <a:chExt cx="7998682" cy="983157"/>
          </a:xfrm>
        </p:grpSpPr>
        <p:sp>
          <p:nvSpPr>
            <p:cNvPr id="421" name="420 Rectángulo"/>
            <p:cNvSpPr/>
            <p:nvPr/>
          </p:nvSpPr>
          <p:spPr>
            <a:xfrm>
              <a:off x="702167" y="5313313"/>
              <a:ext cx="7998682" cy="98315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422" name="TextBox 67"/>
            <p:cNvSpPr txBox="1"/>
            <p:nvPr/>
          </p:nvSpPr>
          <p:spPr>
            <a:xfrm>
              <a:off x="1568260" y="5553238"/>
              <a:ext cx="6275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"/>
                  <a:cs typeface="Helvetica Neue"/>
                </a:rPr>
                <a:t>Control de Inventario de contenedores</a:t>
              </a:r>
            </a:p>
          </p:txBody>
        </p:sp>
      </p:grpSp>
      <p:grpSp>
        <p:nvGrpSpPr>
          <p:cNvPr id="37" name="445 Grupo"/>
          <p:cNvGrpSpPr/>
          <p:nvPr/>
        </p:nvGrpSpPr>
        <p:grpSpPr>
          <a:xfrm>
            <a:off x="2953335" y="2889279"/>
            <a:ext cx="1117908" cy="750766"/>
            <a:chOff x="3323929" y="2613477"/>
            <a:chExt cx="1117908" cy="750766"/>
          </a:xfrm>
        </p:grpSpPr>
        <p:sp>
          <p:nvSpPr>
            <p:cNvPr id="427" name="426 Rectángulo"/>
            <p:cNvSpPr/>
            <p:nvPr/>
          </p:nvSpPr>
          <p:spPr>
            <a:xfrm>
              <a:off x="3376952" y="2613477"/>
              <a:ext cx="1064885" cy="750766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solidFill>
                  <a:schemeClr val="bg1"/>
                </a:solidFill>
              </a:endParaRPr>
            </a:p>
          </p:txBody>
        </p:sp>
        <p:sp>
          <p:nvSpPr>
            <p:cNvPr id="423" name="CuadroTexto 112"/>
            <p:cNvSpPr txBox="1"/>
            <p:nvPr/>
          </p:nvSpPr>
          <p:spPr>
            <a:xfrm>
              <a:off x="3323929" y="2753743"/>
              <a:ext cx="110903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Control de Rayos X</a:t>
              </a:r>
            </a:p>
          </p:txBody>
        </p:sp>
      </p:grpSp>
      <p:cxnSp>
        <p:nvCxnSpPr>
          <p:cNvPr id="435" name="434 Conector angular"/>
          <p:cNvCxnSpPr>
            <a:stCxn id="361" idx="5"/>
          </p:cNvCxnSpPr>
          <p:nvPr/>
        </p:nvCxnSpPr>
        <p:spPr>
          <a:xfrm rot="16200000" flipH="1">
            <a:off x="3818128" y="1826946"/>
            <a:ext cx="1272196" cy="723067"/>
          </a:xfrm>
          <a:prstGeom prst="bentConnector3">
            <a:avLst>
              <a:gd name="adj1" fmla="val 166"/>
            </a:avLst>
          </a:prstGeom>
          <a:ln w="635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6" name="Redondear rectángulo de esquina diagonal 1"/>
          <p:cNvSpPr>
            <a:spLocks/>
          </p:cNvSpPr>
          <p:nvPr/>
        </p:nvSpPr>
        <p:spPr bwMode="auto">
          <a:xfrm>
            <a:off x="0" y="0"/>
            <a:ext cx="6572264" cy="608013"/>
          </a:xfrm>
          <a:custGeom>
            <a:avLst/>
            <a:gdLst>
              <a:gd name="T0" fmla="*/ 83875 w 5040313"/>
              <a:gd name="T1" fmla="*/ 0 h 503238"/>
              <a:gd name="T2" fmla="*/ 5040313 w 5040313"/>
              <a:gd name="T3" fmla="*/ 0 h 503238"/>
              <a:gd name="T4" fmla="*/ 5040313 w 5040313"/>
              <a:gd name="T5" fmla="*/ 0 h 503238"/>
              <a:gd name="T6" fmla="*/ 5040313 w 5040313"/>
              <a:gd name="T7" fmla="*/ 419363 h 503238"/>
              <a:gd name="T8" fmla="*/ 4956438 w 5040313"/>
              <a:gd name="T9" fmla="*/ 503238 h 503238"/>
              <a:gd name="T10" fmla="*/ 0 w 5040313"/>
              <a:gd name="T11" fmla="*/ 503238 h 503238"/>
              <a:gd name="T12" fmla="*/ 0 w 5040313"/>
              <a:gd name="T13" fmla="*/ 503238 h 503238"/>
              <a:gd name="T14" fmla="*/ 0 w 5040313"/>
              <a:gd name="T15" fmla="*/ 83875 h 503238"/>
              <a:gd name="T16" fmla="*/ 83875 w 504031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0313" h="503238">
                <a:moveTo>
                  <a:pt x="83875" y="0"/>
                </a:moveTo>
                <a:lnTo>
                  <a:pt x="5040313" y="0"/>
                </a:lnTo>
                <a:lnTo>
                  <a:pt x="5040313" y="419363"/>
                </a:lnTo>
                <a:cubicBezTo>
                  <a:pt x="5040313" y="465686"/>
                  <a:pt x="5002761" y="503238"/>
                  <a:pt x="495643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BFBFBF"/>
              </a:gs>
              <a:gs pos="100000">
                <a:srgbClr val="7F7F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GT" dirty="0">
              <a:latin typeface="Arial" pitchFamily="34" charset="0"/>
            </a:endParaRPr>
          </a:p>
        </p:txBody>
      </p:sp>
      <p:sp>
        <p:nvSpPr>
          <p:cNvPr id="400" name="152 CuadroTexto"/>
          <p:cNvSpPr txBox="1">
            <a:spLocks noChangeArrowheads="1"/>
          </p:cNvSpPr>
          <p:nvPr/>
        </p:nvSpPr>
        <p:spPr bwMode="auto">
          <a:xfrm>
            <a:off x="71406" y="68588"/>
            <a:ext cx="707236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GT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Cuenta corriente contenedores y RFID</a:t>
            </a:r>
          </a:p>
        </p:txBody>
      </p:sp>
      <p:sp>
        <p:nvSpPr>
          <p:cNvPr id="352" name="Flecha izquierda 172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559206" y="6429396"/>
            <a:ext cx="373683" cy="357167"/>
          </a:xfrm>
          <a:prstGeom prst="leftArrow">
            <a:avLst>
              <a:gd name="adj1" fmla="val 50000"/>
              <a:gd name="adj2" fmla="val 66524"/>
            </a:avLst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53" name="Imagen 15" descr="Logo_SAT_transparente_5cm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768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23774E-6 L 0.19861 3.23774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6559E-6 C -0.00487 0.01619 -0.0033 0.01249 0.00121 0.03562 C 0.01284 0.03377 0.02204 0.03192 0.03368 0.03377 C 0.07534 0.04741 0.12118 0.04094 0.16319 0.04094 L 0.15642 0.03724 " pathEditMode="relative" rAng="0" ptsTypes="fffAA">
                                      <p:cBhvr>
                                        <p:cTn id="29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37 C 0.02361 3.29325E-6 0.04705 0.00323 0.07066 0.00508 C 0.07188 0.05804 0.07726 0.04116 0.07066 0.06013 L 0.06927 0.07076 " pathEditMode="relative" rAng="0" ptsTypes="ffAA">
                                      <p:cBhvr>
                                        <p:cTn id="52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07 0.00347 0.05486 0.00301 0.096 0.00185 C 0.12187 -0.00254 0.14323 -0.00115 0.17066 0 C 0.17517 0.0007 0.17951 0.00139 0.18402 0.00185 C 0.19201 0.00255 0.20399 -0.00555 0.20816 0.0037 C 0.20937 0.00625 0.21041 0.07077 0.21215 0.09066 C 0.21128 0.1427 0.21059 0.1679 0.20816 0.21138 C 0.21059 0.22271 0.21614 0.23497 0.21614 0.247 L 0.21337 0.23266 " pathEditMode="relative" ptsTypes="fffffffAA">
                                      <p:cBhvr>
                                        <p:cTn id="70" dur="3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2 0.0007 0.01406 0.00139 0.02118 0.00185 C 0.04028 0.00324 0.06285 -0.00902 0.07865 0.00532 C 0.09045 0.01596 0.0776 0.04371 0.08125 0.06221 C 0.08507 0.12119 0.08264 0.07632 0.08264 0.19727 " pathEditMode="relative" ptsTypes="ffffA">
                                      <p:cBhvr>
                                        <p:cTn id="8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0.00578 -0.00695 0.02891 0 0.03191 C 0.0118 0.03723 0.02482 0.03307 0.03732 0.03376 C 0.05312 0.03862 0.06736 0.03816 0.08402 0.03908 C 0.08628 0.03954 0.08836 0.0407 0.09062 0.0407 C 0.10225 0.0407 0.11388 0.04139 0.12534 0.03908 C 0.12812 0.03862 0.12777 0.03214 0.12795 0.02844 C 0.12829 0.01827 0.12795 0.00832 0.12795 -0.00185 " pathEditMode="relative" ptsTypes="fffffffA">
                                      <p:cBhvr>
                                        <p:cTn id="9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4385E-6 L 0.34063 4.643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 animBg="1"/>
      <p:bldP spid="95" grpId="0"/>
      <p:bldP spid="355" grpId="0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4" grpId="0" animBg="1"/>
      <p:bldP spid="36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280" y="692696"/>
            <a:ext cx="4141686" cy="345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Agrupar 5"/>
          <p:cNvGrpSpPr/>
          <p:nvPr/>
        </p:nvGrpSpPr>
        <p:grpSpPr>
          <a:xfrm>
            <a:off x="3357554" y="1910686"/>
            <a:ext cx="1329718" cy="2742428"/>
            <a:chOff x="6300192" y="764704"/>
            <a:chExt cx="2762172" cy="4946795"/>
          </a:xfrm>
        </p:grpSpPr>
        <p:pic>
          <p:nvPicPr>
            <p:cNvPr id="7" name="Imagen 6" descr="doppler8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34979" y="3486807"/>
              <a:ext cx="1507411" cy="1536824"/>
            </a:xfrm>
            <a:prstGeom prst="rect">
              <a:avLst/>
            </a:prstGeom>
          </p:spPr>
        </p:pic>
        <p:pic>
          <p:nvPicPr>
            <p:cNvPr id="8" name="Imagen 7" descr="doppler8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34979" y="2118149"/>
              <a:ext cx="1507411" cy="1536824"/>
            </a:xfrm>
            <a:prstGeom prst="rect">
              <a:avLst/>
            </a:prstGeom>
          </p:spPr>
        </p:pic>
        <p:pic>
          <p:nvPicPr>
            <p:cNvPr id="9" name="Imagen 8" descr="Captura de pantalla 2012-01-22 a las 09.19.2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1412776"/>
              <a:ext cx="847646" cy="689536"/>
            </a:xfrm>
            <a:prstGeom prst="rect">
              <a:avLst/>
            </a:prstGeom>
          </p:spPr>
        </p:pic>
        <p:pic>
          <p:nvPicPr>
            <p:cNvPr id="11" name="Imagen 10" descr="difraccion.gi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733" t="6464" r="49962" b="10222"/>
            <a:stretch/>
          </p:blipFill>
          <p:spPr>
            <a:xfrm rot="5400000">
              <a:off x="7093988" y="1555084"/>
              <a:ext cx="1462612" cy="2474140"/>
            </a:xfrm>
            <a:prstGeom prst="rect">
              <a:avLst/>
            </a:prstGeom>
          </p:spPr>
        </p:pic>
        <p:pic>
          <p:nvPicPr>
            <p:cNvPr id="12" name="Imagen 11" descr="Captura de pantalla 2012-01-22 a las 09.19.2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381" y="5021963"/>
              <a:ext cx="847646" cy="689536"/>
            </a:xfrm>
            <a:prstGeom prst="rect">
              <a:avLst/>
            </a:prstGeom>
          </p:spPr>
        </p:pic>
        <p:pic>
          <p:nvPicPr>
            <p:cNvPr id="15" name="Imagen 14" descr="difraccion.gi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733" t="6464" r="49962" b="10222"/>
            <a:stretch/>
          </p:blipFill>
          <p:spPr>
            <a:xfrm rot="16200000">
              <a:off x="7068120" y="3147795"/>
              <a:ext cx="1462612" cy="2474140"/>
            </a:xfrm>
            <a:prstGeom prst="rect">
              <a:avLst/>
            </a:prstGeom>
          </p:spPr>
        </p:pic>
        <p:sp>
          <p:nvSpPr>
            <p:cNvPr id="16" name="Forma libre 15"/>
            <p:cNvSpPr/>
            <p:nvPr/>
          </p:nvSpPr>
          <p:spPr>
            <a:xfrm>
              <a:off x="6881091" y="1200727"/>
              <a:ext cx="862061" cy="315576"/>
            </a:xfrm>
            <a:custGeom>
              <a:avLst/>
              <a:gdLst>
                <a:gd name="connsiteX0" fmla="*/ 862061 w 862061"/>
                <a:gd name="connsiteY0" fmla="*/ 269394 h 315576"/>
                <a:gd name="connsiteX1" fmla="*/ 854364 w 862061"/>
                <a:gd name="connsiteY1" fmla="*/ 207818 h 315576"/>
                <a:gd name="connsiteX2" fmla="*/ 846667 w 862061"/>
                <a:gd name="connsiteY2" fmla="*/ 153940 h 315576"/>
                <a:gd name="connsiteX3" fmla="*/ 815879 w 862061"/>
                <a:gd name="connsiteY3" fmla="*/ 84667 h 315576"/>
                <a:gd name="connsiteX4" fmla="*/ 792788 w 862061"/>
                <a:gd name="connsiteY4" fmla="*/ 61576 h 315576"/>
                <a:gd name="connsiteX5" fmla="*/ 715818 w 862061"/>
                <a:gd name="connsiteY5" fmla="*/ 30788 h 315576"/>
                <a:gd name="connsiteX6" fmla="*/ 692727 w 862061"/>
                <a:gd name="connsiteY6" fmla="*/ 23091 h 315576"/>
                <a:gd name="connsiteX7" fmla="*/ 523394 w 862061"/>
                <a:gd name="connsiteY7" fmla="*/ 30788 h 315576"/>
                <a:gd name="connsiteX8" fmla="*/ 500303 w 862061"/>
                <a:gd name="connsiteY8" fmla="*/ 38485 h 315576"/>
                <a:gd name="connsiteX9" fmla="*/ 484909 w 862061"/>
                <a:gd name="connsiteY9" fmla="*/ 69273 h 315576"/>
                <a:gd name="connsiteX10" fmla="*/ 469515 w 862061"/>
                <a:gd name="connsiteY10" fmla="*/ 92364 h 315576"/>
                <a:gd name="connsiteX11" fmla="*/ 454121 w 862061"/>
                <a:gd name="connsiteY11" fmla="*/ 146243 h 315576"/>
                <a:gd name="connsiteX12" fmla="*/ 446424 w 862061"/>
                <a:gd name="connsiteY12" fmla="*/ 254000 h 315576"/>
                <a:gd name="connsiteX13" fmla="*/ 438727 w 862061"/>
                <a:gd name="connsiteY13" fmla="*/ 292485 h 315576"/>
                <a:gd name="connsiteX14" fmla="*/ 392545 w 862061"/>
                <a:gd name="connsiteY14" fmla="*/ 315576 h 315576"/>
                <a:gd name="connsiteX15" fmla="*/ 230909 w 862061"/>
                <a:gd name="connsiteY15" fmla="*/ 300182 h 315576"/>
                <a:gd name="connsiteX16" fmla="*/ 215515 w 862061"/>
                <a:gd name="connsiteY16" fmla="*/ 254000 h 315576"/>
                <a:gd name="connsiteX17" fmla="*/ 207818 w 862061"/>
                <a:gd name="connsiteY17" fmla="*/ 76970 h 315576"/>
                <a:gd name="connsiteX18" fmla="*/ 192424 w 862061"/>
                <a:gd name="connsiteY18" fmla="*/ 53879 h 315576"/>
                <a:gd name="connsiteX19" fmla="*/ 169333 w 862061"/>
                <a:gd name="connsiteY19" fmla="*/ 30788 h 315576"/>
                <a:gd name="connsiteX20" fmla="*/ 138545 w 862061"/>
                <a:gd name="connsiteY20" fmla="*/ 15394 h 315576"/>
                <a:gd name="connsiteX21" fmla="*/ 115454 w 862061"/>
                <a:gd name="connsiteY21" fmla="*/ 0 h 315576"/>
                <a:gd name="connsiteX22" fmla="*/ 15394 w 862061"/>
                <a:gd name="connsiteY22" fmla="*/ 15394 h 315576"/>
                <a:gd name="connsiteX23" fmla="*/ 0 w 862061"/>
                <a:gd name="connsiteY23" fmla="*/ 23091 h 3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2061" h="315576">
                  <a:moveTo>
                    <a:pt x="862061" y="269394"/>
                  </a:moveTo>
                  <a:cubicBezTo>
                    <a:pt x="859495" y="248869"/>
                    <a:pt x="857098" y="228322"/>
                    <a:pt x="854364" y="207818"/>
                  </a:cubicBezTo>
                  <a:cubicBezTo>
                    <a:pt x="851966" y="189835"/>
                    <a:pt x="850746" y="171617"/>
                    <a:pt x="846667" y="153940"/>
                  </a:cubicBezTo>
                  <a:cubicBezTo>
                    <a:pt x="840240" y="126090"/>
                    <a:pt x="833494" y="105805"/>
                    <a:pt x="815879" y="84667"/>
                  </a:cubicBezTo>
                  <a:cubicBezTo>
                    <a:pt x="808910" y="76305"/>
                    <a:pt x="801646" y="67903"/>
                    <a:pt x="792788" y="61576"/>
                  </a:cubicBezTo>
                  <a:cubicBezTo>
                    <a:pt x="772969" y="47419"/>
                    <a:pt x="736848" y="37798"/>
                    <a:pt x="715818" y="30788"/>
                  </a:cubicBezTo>
                  <a:lnTo>
                    <a:pt x="692727" y="23091"/>
                  </a:lnTo>
                  <a:cubicBezTo>
                    <a:pt x="636283" y="25657"/>
                    <a:pt x="579717" y="26282"/>
                    <a:pt x="523394" y="30788"/>
                  </a:cubicBezTo>
                  <a:cubicBezTo>
                    <a:pt x="515306" y="31435"/>
                    <a:pt x="506040" y="32748"/>
                    <a:pt x="500303" y="38485"/>
                  </a:cubicBezTo>
                  <a:cubicBezTo>
                    <a:pt x="492190" y="46598"/>
                    <a:pt x="490602" y="59311"/>
                    <a:pt x="484909" y="69273"/>
                  </a:cubicBezTo>
                  <a:cubicBezTo>
                    <a:pt x="480319" y="77305"/>
                    <a:pt x="473652" y="84090"/>
                    <a:pt x="469515" y="92364"/>
                  </a:cubicBezTo>
                  <a:cubicBezTo>
                    <a:pt x="463994" y="103406"/>
                    <a:pt x="456587" y="136378"/>
                    <a:pt x="454121" y="146243"/>
                  </a:cubicBezTo>
                  <a:cubicBezTo>
                    <a:pt x="451555" y="182162"/>
                    <a:pt x="450194" y="218187"/>
                    <a:pt x="446424" y="254000"/>
                  </a:cubicBezTo>
                  <a:cubicBezTo>
                    <a:pt x="445054" y="267011"/>
                    <a:pt x="445218" y="281126"/>
                    <a:pt x="438727" y="292485"/>
                  </a:cubicBezTo>
                  <a:cubicBezTo>
                    <a:pt x="431705" y="304773"/>
                    <a:pt x="404397" y="311625"/>
                    <a:pt x="392545" y="315576"/>
                  </a:cubicBezTo>
                  <a:cubicBezTo>
                    <a:pt x="338666" y="310445"/>
                    <a:pt x="282027" y="317962"/>
                    <a:pt x="230909" y="300182"/>
                  </a:cubicBezTo>
                  <a:cubicBezTo>
                    <a:pt x="215583" y="294851"/>
                    <a:pt x="215515" y="254000"/>
                    <a:pt x="215515" y="254000"/>
                  </a:cubicBezTo>
                  <a:cubicBezTo>
                    <a:pt x="212949" y="194990"/>
                    <a:pt x="214588" y="135646"/>
                    <a:pt x="207818" y="76970"/>
                  </a:cubicBezTo>
                  <a:cubicBezTo>
                    <a:pt x="206758" y="67780"/>
                    <a:pt x="198346" y="60986"/>
                    <a:pt x="192424" y="53879"/>
                  </a:cubicBezTo>
                  <a:cubicBezTo>
                    <a:pt x="185455" y="45517"/>
                    <a:pt x="178191" y="37115"/>
                    <a:pt x="169333" y="30788"/>
                  </a:cubicBezTo>
                  <a:cubicBezTo>
                    <a:pt x="159996" y="24119"/>
                    <a:pt x="148507" y="21087"/>
                    <a:pt x="138545" y="15394"/>
                  </a:cubicBezTo>
                  <a:cubicBezTo>
                    <a:pt x="130513" y="10804"/>
                    <a:pt x="123151" y="5131"/>
                    <a:pt x="115454" y="0"/>
                  </a:cubicBezTo>
                  <a:cubicBezTo>
                    <a:pt x="63995" y="5146"/>
                    <a:pt x="52379" y="600"/>
                    <a:pt x="15394" y="15394"/>
                  </a:cubicBezTo>
                  <a:cubicBezTo>
                    <a:pt x="10067" y="17525"/>
                    <a:pt x="5131" y="20525"/>
                    <a:pt x="0" y="23091"/>
                  </a:cubicBezTo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0192" y="764704"/>
              <a:ext cx="807864" cy="807864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print"/>
          <a:srcRect l="8715" t="8694" r="8493"/>
          <a:stretch/>
        </p:blipFill>
        <p:spPr>
          <a:xfrm>
            <a:off x="-1" y="1700808"/>
            <a:ext cx="359330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071670" y="4077073"/>
            <a:ext cx="710173" cy="2806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57128" y="4640057"/>
            <a:ext cx="129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Control RFID</a:t>
            </a:r>
            <a:endParaRPr lang="es-ES" dirty="0"/>
          </a:p>
        </p:txBody>
      </p:sp>
      <p:sp>
        <p:nvSpPr>
          <p:cNvPr id="24" name="Elipse 23"/>
          <p:cNvSpPr/>
          <p:nvPr/>
        </p:nvSpPr>
        <p:spPr>
          <a:xfrm>
            <a:off x="3517437" y="3861048"/>
            <a:ext cx="80926" cy="144016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16" y="4365104"/>
            <a:ext cx="3325732" cy="2634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dondear rectángulo de esquina diagonal 1"/>
          <p:cNvSpPr>
            <a:spLocks/>
          </p:cNvSpPr>
          <p:nvPr/>
        </p:nvSpPr>
        <p:spPr bwMode="auto">
          <a:xfrm>
            <a:off x="-180975" y="0"/>
            <a:ext cx="3752843" cy="608013"/>
          </a:xfrm>
          <a:custGeom>
            <a:avLst/>
            <a:gdLst>
              <a:gd name="T0" fmla="*/ 83875 w 5040313"/>
              <a:gd name="T1" fmla="*/ 0 h 503238"/>
              <a:gd name="T2" fmla="*/ 5040313 w 5040313"/>
              <a:gd name="T3" fmla="*/ 0 h 503238"/>
              <a:gd name="T4" fmla="*/ 5040313 w 5040313"/>
              <a:gd name="T5" fmla="*/ 0 h 503238"/>
              <a:gd name="T6" fmla="*/ 5040313 w 5040313"/>
              <a:gd name="T7" fmla="*/ 419363 h 503238"/>
              <a:gd name="T8" fmla="*/ 4956438 w 5040313"/>
              <a:gd name="T9" fmla="*/ 503238 h 503238"/>
              <a:gd name="T10" fmla="*/ 0 w 5040313"/>
              <a:gd name="T11" fmla="*/ 503238 h 503238"/>
              <a:gd name="T12" fmla="*/ 0 w 5040313"/>
              <a:gd name="T13" fmla="*/ 503238 h 503238"/>
              <a:gd name="T14" fmla="*/ 0 w 5040313"/>
              <a:gd name="T15" fmla="*/ 83875 h 503238"/>
              <a:gd name="T16" fmla="*/ 83875 w 504031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0313" h="503238">
                <a:moveTo>
                  <a:pt x="83875" y="0"/>
                </a:moveTo>
                <a:lnTo>
                  <a:pt x="5040313" y="0"/>
                </a:lnTo>
                <a:lnTo>
                  <a:pt x="5040313" y="419363"/>
                </a:lnTo>
                <a:cubicBezTo>
                  <a:pt x="5040313" y="465686"/>
                  <a:pt x="5002761" y="503238"/>
                  <a:pt x="495643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BFBFBF"/>
              </a:gs>
              <a:gs pos="100000">
                <a:srgbClr val="7F7F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GT" dirty="0">
              <a:latin typeface="Arial" pitchFamily="34" charset="0"/>
            </a:endParaRPr>
          </a:p>
        </p:txBody>
      </p:sp>
      <p:sp>
        <p:nvSpPr>
          <p:cNvPr id="47" name="152 CuadroTexto"/>
          <p:cNvSpPr txBox="1">
            <a:spLocks noChangeArrowheads="1"/>
          </p:cNvSpPr>
          <p:nvPr/>
        </p:nvSpPr>
        <p:spPr bwMode="auto">
          <a:xfrm>
            <a:off x="285720" y="68588"/>
            <a:ext cx="321471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GT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Control de la carga</a:t>
            </a:r>
          </a:p>
        </p:txBody>
      </p:sp>
      <p:sp>
        <p:nvSpPr>
          <p:cNvPr id="31" name="Flecha izquierda 17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429652" y="6429396"/>
            <a:ext cx="373683" cy="357167"/>
          </a:xfrm>
          <a:prstGeom prst="leftArrow">
            <a:avLst>
              <a:gd name="adj1" fmla="val 50000"/>
              <a:gd name="adj2" fmla="val 66524"/>
            </a:avLst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" name="Imagen 15" descr="Logo_SAT_transparente_5cm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306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6102E-7 -2.1189E-6 L 0.80302 -2.1189E-6 " pathEditMode="relative" rAng="0" ptsTypes="AA">
                                      <p:cBhvr>
                                        <p:cTn id="11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4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-0.04904 -0.00278 -0.09808 -0.00417 -0.13069 C -0.00556 -0.16331 -0.00504 -0.17742 -0.00833 -0.19616 C -0.01163 -0.21489 -0.01632 -0.23363 -0.02378 -0.24288 C -0.03124 -0.25214 -0.04287 -0.24867 -0.05328 -0.25214 C -0.0637 -0.25561 -0.07932 -0.25931 -0.08695 -0.26347 C -0.09459 -0.26763 -0.1024 -0.26301 -0.09962 -0.27666 C -0.09685 -0.2903 -0.08244 -0.33217 -0.07012 -0.34582 C -0.0578 -0.35947 -0.04426 -0.36248 -0.02517 -0.35878 C -0.00608 -0.35507 0.02048 -0.33703 0.04495 -0.32338 C 0.06942 -0.30974 0.09771 -0.28475 0.122 -0.27666 C 0.1463 -0.26856 0.16713 -0.27481 0.19073 -0.27457 C 0.21433 -0.27434 0.23325 -0.27758 0.26379 -0.27457 C 0.29434 -0.27157 0.34276 -0.25352 0.37452 -0.25607 C 0.40628 -0.25861 0.43891 -0.28406 0.45453 -0.28961 C 0.47015 -0.29516 0.45609 -0.30326 0.46841 -0.28961 C 0.48073 -0.27596 0.51822 -0.2334 0.52881 -0.20749 C 0.53939 -0.18158 0.53644 -0.16146 0.53158 -0.13439 C 0.52672 -0.10733 0.51076 -0.05945 0.4993 -0.04487 C 0.48785 -0.0303 0.47587 -0.04557 0.46286 -0.04672 C 0.44984 -0.04788 0.43856 -0.05019 0.42086 -0.05228 C 0.40315 -0.05436 0.37382 -0.0569 0.3563 -0.05968 C 0.33877 -0.06245 0.32714 -0.06592 0.31569 -0.06916 " pathEditMode="relative" ptsTypes="aaaaaaaaaaaaaaaaaaaaaaA">
                                      <p:cBhvr>
                                        <p:cTn id="18" dur="1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dondear rectángulo de esquina diagonal 1"/>
          <p:cNvSpPr>
            <a:spLocks/>
          </p:cNvSpPr>
          <p:nvPr/>
        </p:nvSpPr>
        <p:spPr bwMode="auto">
          <a:xfrm>
            <a:off x="0" y="0"/>
            <a:ext cx="7072330" cy="571480"/>
          </a:xfrm>
          <a:custGeom>
            <a:avLst/>
            <a:gdLst>
              <a:gd name="T0" fmla="*/ 83875 w 5040313"/>
              <a:gd name="T1" fmla="*/ 0 h 503238"/>
              <a:gd name="T2" fmla="*/ 5040313 w 5040313"/>
              <a:gd name="T3" fmla="*/ 0 h 503238"/>
              <a:gd name="T4" fmla="*/ 5040313 w 5040313"/>
              <a:gd name="T5" fmla="*/ 0 h 503238"/>
              <a:gd name="T6" fmla="*/ 5040313 w 5040313"/>
              <a:gd name="T7" fmla="*/ 419363 h 503238"/>
              <a:gd name="T8" fmla="*/ 4956438 w 5040313"/>
              <a:gd name="T9" fmla="*/ 503238 h 503238"/>
              <a:gd name="T10" fmla="*/ 0 w 5040313"/>
              <a:gd name="T11" fmla="*/ 503238 h 503238"/>
              <a:gd name="T12" fmla="*/ 0 w 5040313"/>
              <a:gd name="T13" fmla="*/ 503238 h 503238"/>
              <a:gd name="T14" fmla="*/ 0 w 5040313"/>
              <a:gd name="T15" fmla="*/ 83875 h 503238"/>
              <a:gd name="T16" fmla="*/ 83875 w 504031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0313" h="503238">
                <a:moveTo>
                  <a:pt x="83875" y="0"/>
                </a:moveTo>
                <a:lnTo>
                  <a:pt x="5040313" y="0"/>
                </a:lnTo>
                <a:lnTo>
                  <a:pt x="5040313" y="419363"/>
                </a:lnTo>
                <a:cubicBezTo>
                  <a:pt x="5040313" y="465686"/>
                  <a:pt x="5002761" y="503238"/>
                  <a:pt x="495643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BFBFBF"/>
              </a:gs>
              <a:gs pos="100000">
                <a:srgbClr val="7F7F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GT" dirty="0">
              <a:latin typeface="Arial" pitchFamily="34" charset="0"/>
            </a:endParaRPr>
          </a:p>
        </p:txBody>
      </p:sp>
      <p:sp>
        <p:nvSpPr>
          <p:cNvPr id="47" name="152 CuadroTexto"/>
          <p:cNvSpPr txBox="1">
            <a:spLocks noChangeArrowheads="1"/>
          </p:cNvSpPr>
          <p:nvPr/>
        </p:nvSpPr>
        <p:spPr bwMode="auto">
          <a:xfrm>
            <a:off x="71406" y="48260"/>
            <a:ext cx="728667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GT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Control de inventarios en recintos fiscalizados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900" t="21679" r="13214" b="9961"/>
          <a:stretch>
            <a:fillRect/>
          </a:stretch>
        </p:blipFill>
        <p:spPr bwMode="auto">
          <a:xfrm>
            <a:off x="2500298" y="1142984"/>
            <a:ext cx="6286512" cy="4643470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06947" y="1500174"/>
            <a:ext cx="2179037" cy="403187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 Implementar selectividad.</a:t>
            </a:r>
          </a:p>
          <a:p>
            <a:pPr algn="ctr"/>
            <a:endParaRPr lang="es-MX" sz="1600" b="1" dirty="0" smtClean="0"/>
          </a:p>
          <a:p>
            <a:pPr algn="ctr"/>
            <a:r>
              <a:rPr lang="es-MX" sz="1600" b="1" dirty="0" smtClean="0"/>
              <a:t>Reducción de inspecciones  por parte de aduanas.</a:t>
            </a:r>
          </a:p>
          <a:p>
            <a:pPr algn="ctr"/>
            <a:endParaRPr lang="es-MX" sz="1600" b="1" dirty="0" smtClean="0"/>
          </a:p>
          <a:p>
            <a:pPr algn="ctr"/>
            <a:endParaRPr lang="es-MX" sz="1600" b="1" dirty="0" smtClean="0"/>
          </a:p>
          <a:p>
            <a:pPr algn="ctr"/>
            <a:r>
              <a:rPr lang="es-MX" sz="1600" b="1" dirty="0" smtClean="0"/>
              <a:t>Control de inventario electrónico.</a:t>
            </a:r>
          </a:p>
          <a:p>
            <a:pPr algn="ctr"/>
            <a:endParaRPr lang="es-MX" sz="1600" b="1" dirty="0" smtClean="0"/>
          </a:p>
          <a:p>
            <a:pPr algn="ctr"/>
            <a:endParaRPr lang="es-MX" sz="1600" b="1" dirty="0" smtClean="0"/>
          </a:p>
          <a:p>
            <a:pPr algn="ctr"/>
            <a:r>
              <a:rPr lang="es-MX" sz="1600" b="1" dirty="0" smtClean="0"/>
              <a:t>Intervención     del personal       de aduanas en el canal rojo.</a:t>
            </a:r>
            <a:endParaRPr lang="es-GT" sz="1600" b="1" dirty="0"/>
          </a:p>
        </p:txBody>
      </p:sp>
      <p:sp>
        <p:nvSpPr>
          <p:cNvPr id="6" name="Flecha izquierda 17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29652" y="6429396"/>
            <a:ext cx="373683" cy="357167"/>
          </a:xfrm>
          <a:prstGeom prst="leftArrow">
            <a:avLst>
              <a:gd name="adj1" fmla="val 50000"/>
              <a:gd name="adj2" fmla="val 66524"/>
            </a:avLst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Imagen 15" descr="Logo_SAT_transparente_5c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306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84"/>
          <p:cNvGrpSpPr>
            <a:grpSpLocks/>
          </p:cNvGrpSpPr>
          <p:nvPr/>
        </p:nvGrpSpPr>
        <p:grpSpPr bwMode="auto">
          <a:xfrm>
            <a:off x="4716463" y="-171450"/>
            <a:ext cx="3240087" cy="1439863"/>
            <a:chOff x="4716016" y="-171400"/>
            <a:chExt cx="3240360" cy="1440160"/>
          </a:xfrm>
        </p:grpSpPr>
        <p:sp>
          <p:nvSpPr>
            <p:cNvPr id="3" name="Rectángulo redondeado 2"/>
            <p:cNvSpPr/>
            <p:nvPr/>
          </p:nvSpPr>
          <p:spPr>
            <a:xfrm>
              <a:off x="4716016" y="-171400"/>
              <a:ext cx="3240360" cy="1440160"/>
            </a:xfrm>
            <a:prstGeom prst="roundRect">
              <a:avLst/>
            </a:prstGeom>
            <a:noFill/>
            <a:ln w="19050" cmpd="sng">
              <a:solidFill>
                <a:schemeClr val="accent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82" name="152 CuadroTexto"/>
            <p:cNvSpPr txBox="1">
              <a:spLocks noChangeArrowheads="1"/>
            </p:cNvSpPr>
            <p:nvPr/>
          </p:nvSpPr>
          <p:spPr bwMode="auto">
            <a:xfrm>
              <a:off x="4931611" y="764947"/>
              <a:ext cx="12241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GT" sz="1200" dirty="0">
                  <a:latin typeface="Calibri" pitchFamily="34" charset="0"/>
                </a:rPr>
                <a:t>Documentos</a:t>
              </a:r>
            </a:p>
            <a:p>
              <a:pPr algn="ctr"/>
              <a:r>
                <a:rPr lang="es-GT" sz="1200" dirty="0">
                  <a:latin typeface="Calibri" pitchFamily="34" charset="0"/>
                </a:rPr>
                <a:t> Digitalizados</a:t>
              </a:r>
            </a:p>
          </p:txBody>
        </p:sp>
        <p:cxnSp>
          <p:nvCxnSpPr>
            <p:cNvPr id="5" name="Conector recto 4"/>
            <p:cNvCxnSpPr>
              <a:cxnSpLocks noChangeShapeType="1"/>
            </p:cNvCxnSpPr>
            <p:nvPr/>
          </p:nvCxnSpPr>
          <p:spPr bwMode="auto">
            <a:xfrm>
              <a:off x="6395733" y="115997"/>
              <a:ext cx="0" cy="100827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184" name="Imagen 6" descr="pasos-simp_1354849375428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5639" y="44719"/>
              <a:ext cx="1003424" cy="68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Agrupar 83"/>
            <p:cNvGrpSpPr>
              <a:grpSpLocks/>
            </p:cNvGrpSpPr>
            <p:nvPr/>
          </p:nvGrpSpPr>
          <p:grpSpPr bwMode="auto">
            <a:xfrm>
              <a:off x="6587934" y="86"/>
              <a:ext cx="1224136" cy="1226526"/>
              <a:chOff x="6587934" y="86"/>
              <a:chExt cx="1224136" cy="1226526"/>
            </a:xfrm>
          </p:grpSpPr>
          <p:sp>
            <p:nvSpPr>
              <p:cNvPr id="3186" name="152 CuadroTexto"/>
              <p:cNvSpPr txBox="1">
                <a:spLocks noChangeArrowheads="1"/>
              </p:cNvSpPr>
              <p:nvPr/>
            </p:nvSpPr>
            <p:spPr bwMode="auto">
              <a:xfrm>
                <a:off x="6587934" y="764947"/>
                <a:ext cx="12241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GT" sz="1200" dirty="0">
                    <a:latin typeface="Calibri" pitchFamily="34" charset="0"/>
                  </a:rPr>
                  <a:t>Documentos </a:t>
                </a:r>
              </a:p>
              <a:p>
                <a:pPr algn="ctr"/>
                <a:r>
                  <a:rPr lang="es-GT" sz="1200" dirty="0">
                    <a:latin typeface="Calibri" pitchFamily="34" charset="0"/>
                  </a:rPr>
                  <a:t>Electrónicos </a:t>
                </a:r>
              </a:p>
            </p:txBody>
          </p:sp>
          <p:pic>
            <p:nvPicPr>
              <p:cNvPr id="3187" name="Imagen 7" descr="Documentos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59948" y="86"/>
                <a:ext cx="792088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9" name="Rectángulo 178"/>
          <p:cNvSpPr/>
          <p:nvPr/>
        </p:nvSpPr>
        <p:spPr>
          <a:xfrm>
            <a:off x="857250" y="4643438"/>
            <a:ext cx="6481763" cy="13668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7" name="Rectángulo 246"/>
          <p:cNvSpPr/>
          <p:nvPr/>
        </p:nvSpPr>
        <p:spPr>
          <a:xfrm>
            <a:off x="2471738" y="4629150"/>
            <a:ext cx="4824412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8" name="Rectángulo 247"/>
          <p:cNvSpPr/>
          <p:nvPr/>
        </p:nvSpPr>
        <p:spPr>
          <a:xfrm>
            <a:off x="3419475" y="4627563"/>
            <a:ext cx="3889375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9" name="Rectángulo 248"/>
          <p:cNvSpPr/>
          <p:nvPr/>
        </p:nvSpPr>
        <p:spPr>
          <a:xfrm>
            <a:off x="4560888" y="4633913"/>
            <a:ext cx="2735262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8" name="Rectángulo 177"/>
          <p:cNvSpPr/>
          <p:nvPr/>
        </p:nvSpPr>
        <p:spPr>
          <a:xfrm>
            <a:off x="827088" y="3049588"/>
            <a:ext cx="6481762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4" name="Rectángulo 243"/>
          <p:cNvSpPr/>
          <p:nvPr/>
        </p:nvSpPr>
        <p:spPr>
          <a:xfrm>
            <a:off x="2484438" y="3068638"/>
            <a:ext cx="4824412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5" name="Rectángulo 244"/>
          <p:cNvSpPr/>
          <p:nvPr/>
        </p:nvSpPr>
        <p:spPr>
          <a:xfrm>
            <a:off x="3419475" y="3071813"/>
            <a:ext cx="3938588" cy="13636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6" name="Rectángulo 245"/>
          <p:cNvSpPr/>
          <p:nvPr/>
        </p:nvSpPr>
        <p:spPr>
          <a:xfrm>
            <a:off x="4416425" y="3073400"/>
            <a:ext cx="2879725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1" name="Rectángulo 240"/>
          <p:cNvSpPr/>
          <p:nvPr/>
        </p:nvSpPr>
        <p:spPr>
          <a:xfrm>
            <a:off x="827088" y="1471613"/>
            <a:ext cx="6481762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2" name="Rectángulo 241"/>
          <p:cNvSpPr/>
          <p:nvPr/>
        </p:nvSpPr>
        <p:spPr>
          <a:xfrm>
            <a:off x="2484438" y="1484313"/>
            <a:ext cx="4824412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3" name="Rectángulo 242"/>
          <p:cNvSpPr/>
          <p:nvPr/>
        </p:nvSpPr>
        <p:spPr>
          <a:xfrm>
            <a:off x="3432175" y="1482725"/>
            <a:ext cx="3887788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595813" y="1489075"/>
            <a:ext cx="2735262" cy="1368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87" name="Freeform 28"/>
          <p:cNvSpPr>
            <a:spLocks/>
          </p:cNvSpPr>
          <p:nvPr/>
        </p:nvSpPr>
        <p:spPr bwMode="auto">
          <a:xfrm>
            <a:off x="5067300" y="2471738"/>
            <a:ext cx="1135063" cy="45974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9763" y="21600"/>
                </a:moveTo>
                <a:lnTo>
                  <a:pt x="0" y="9851"/>
                </a:lnTo>
                <a:lnTo>
                  <a:pt x="21600" y="0"/>
                </a:lnTo>
              </a:path>
            </a:pathLst>
          </a:cu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GT" dirty="0"/>
          </a:p>
        </p:txBody>
      </p:sp>
      <p:pic>
        <p:nvPicPr>
          <p:cNvPr id="3088" name="Imagen 155" descr="Logo_SAT_transparente_5c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212725"/>
            <a:ext cx="8651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dondear rectángulo de esquina diagonal 1"/>
          <p:cNvSpPr>
            <a:spLocks/>
          </p:cNvSpPr>
          <p:nvPr/>
        </p:nvSpPr>
        <p:spPr bwMode="auto">
          <a:xfrm>
            <a:off x="-180975" y="104775"/>
            <a:ext cx="5040313" cy="503238"/>
          </a:xfrm>
          <a:custGeom>
            <a:avLst/>
            <a:gdLst>
              <a:gd name="T0" fmla="*/ 83875 w 5040313"/>
              <a:gd name="T1" fmla="*/ 0 h 503238"/>
              <a:gd name="T2" fmla="*/ 5040313 w 5040313"/>
              <a:gd name="T3" fmla="*/ 0 h 503238"/>
              <a:gd name="T4" fmla="*/ 5040313 w 5040313"/>
              <a:gd name="T5" fmla="*/ 0 h 503238"/>
              <a:gd name="T6" fmla="*/ 5040313 w 5040313"/>
              <a:gd name="T7" fmla="*/ 419363 h 503238"/>
              <a:gd name="T8" fmla="*/ 4956438 w 5040313"/>
              <a:gd name="T9" fmla="*/ 503238 h 503238"/>
              <a:gd name="T10" fmla="*/ 0 w 5040313"/>
              <a:gd name="T11" fmla="*/ 503238 h 503238"/>
              <a:gd name="T12" fmla="*/ 0 w 5040313"/>
              <a:gd name="T13" fmla="*/ 503238 h 503238"/>
              <a:gd name="T14" fmla="*/ 0 w 5040313"/>
              <a:gd name="T15" fmla="*/ 83875 h 503238"/>
              <a:gd name="T16" fmla="*/ 83875 w 504031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0313" h="503238">
                <a:moveTo>
                  <a:pt x="83875" y="0"/>
                </a:moveTo>
                <a:lnTo>
                  <a:pt x="5040313" y="0"/>
                </a:lnTo>
                <a:lnTo>
                  <a:pt x="5040313" y="419363"/>
                </a:lnTo>
                <a:cubicBezTo>
                  <a:pt x="5040313" y="465686"/>
                  <a:pt x="5002761" y="503238"/>
                  <a:pt x="495643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BFBFBF"/>
              </a:gs>
              <a:gs pos="100000">
                <a:srgbClr val="7F7F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GT" dirty="0">
              <a:latin typeface="Arial" pitchFamily="34" charset="0"/>
            </a:endParaRPr>
          </a:p>
        </p:txBody>
      </p:sp>
      <p:sp>
        <p:nvSpPr>
          <p:cNvPr id="158" name="152 CuadroTexto"/>
          <p:cNvSpPr txBox="1">
            <a:spLocks noChangeArrowheads="1"/>
          </p:cNvSpPr>
          <p:nvPr/>
        </p:nvSpPr>
        <p:spPr bwMode="auto">
          <a:xfrm>
            <a:off x="335508" y="68588"/>
            <a:ext cx="5172596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GT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Modelo Aduana sin Papeles</a:t>
            </a:r>
          </a:p>
        </p:txBody>
      </p:sp>
      <p:pic>
        <p:nvPicPr>
          <p:cNvPr id="33" name="Imagen 32" descr="edificio Torre SAT dibuj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916113"/>
            <a:ext cx="17160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Agrupar 85"/>
          <p:cNvGrpSpPr>
            <a:grpSpLocks/>
          </p:cNvGrpSpPr>
          <p:nvPr/>
        </p:nvGrpSpPr>
        <p:grpSpPr bwMode="auto">
          <a:xfrm>
            <a:off x="0" y="1412875"/>
            <a:ext cx="1511300" cy="1441450"/>
            <a:chOff x="0" y="1412776"/>
            <a:chExt cx="1511152" cy="1442206"/>
          </a:xfrm>
        </p:grpSpPr>
        <p:grpSp>
          <p:nvGrpSpPr>
            <p:cNvPr id="9" name="Agrupar 29"/>
            <p:cNvGrpSpPr>
              <a:grpSpLocks/>
            </p:cNvGrpSpPr>
            <p:nvPr/>
          </p:nvGrpSpPr>
          <p:grpSpPr bwMode="auto">
            <a:xfrm>
              <a:off x="0" y="1412776"/>
              <a:ext cx="1511152" cy="1442206"/>
              <a:chOff x="-455564" y="1412776"/>
              <a:chExt cx="1511152" cy="1442206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-455564" y="1412776"/>
                <a:ext cx="850817" cy="1440618"/>
              </a:xfrm>
              <a:prstGeom prst="rect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Acorde 12"/>
              <p:cNvSpPr/>
              <p:nvPr/>
            </p:nvSpPr>
            <p:spPr>
              <a:xfrm rot="10800000">
                <a:off x="-384133" y="1414365"/>
                <a:ext cx="1439721" cy="1440617"/>
              </a:xfrm>
              <a:prstGeom prst="chord">
                <a:avLst>
                  <a:gd name="adj1" fmla="val 5584517"/>
                  <a:gd name="adj2" fmla="val 16042048"/>
                </a:avLst>
              </a:prstGeom>
              <a:solidFill>
                <a:srgbClr val="4F81BD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178" name="CuadroTexto 49"/>
            <p:cNvSpPr txBox="1">
              <a:spLocks noChangeArrowheads="1"/>
            </p:cNvSpPr>
            <p:nvPr/>
          </p:nvSpPr>
          <p:spPr bwMode="auto">
            <a:xfrm>
              <a:off x="35496" y="1628800"/>
              <a:ext cx="1224136" cy="95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FFFFFF"/>
                  </a:solidFill>
                </a:rPr>
                <a:t>PASO</a:t>
              </a:r>
            </a:p>
            <a:p>
              <a:pPr algn="ctr"/>
              <a:r>
                <a:rPr lang="es-ES" sz="2800" b="1" dirty="0">
                  <a:solidFill>
                    <a:srgbClr val="FFFFFF"/>
                  </a:solidFill>
                </a:rPr>
                <a:t>1</a:t>
              </a:r>
            </a:p>
            <a:p>
              <a:pPr algn="ctr"/>
              <a:r>
                <a:rPr lang="es-ES" sz="1200" b="1" dirty="0">
                  <a:solidFill>
                    <a:srgbClr val="FFFFFF"/>
                  </a:solidFill>
                </a:rPr>
                <a:t>Documentos</a:t>
              </a:r>
              <a:endParaRPr lang="es-ES" sz="2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Agrupar 86"/>
          <p:cNvGrpSpPr>
            <a:grpSpLocks/>
          </p:cNvGrpSpPr>
          <p:nvPr/>
        </p:nvGrpSpPr>
        <p:grpSpPr bwMode="auto">
          <a:xfrm>
            <a:off x="0" y="2995613"/>
            <a:ext cx="1511300" cy="1441450"/>
            <a:chOff x="0" y="2994906"/>
            <a:chExt cx="1511152" cy="1442206"/>
          </a:xfrm>
        </p:grpSpPr>
        <p:grpSp>
          <p:nvGrpSpPr>
            <p:cNvPr id="12" name="Agrupar 27"/>
            <p:cNvGrpSpPr>
              <a:grpSpLocks/>
            </p:cNvGrpSpPr>
            <p:nvPr/>
          </p:nvGrpSpPr>
          <p:grpSpPr bwMode="auto">
            <a:xfrm>
              <a:off x="0" y="2994906"/>
              <a:ext cx="1511152" cy="1442206"/>
              <a:chOff x="-455564" y="2994906"/>
              <a:chExt cx="1511152" cy="1442206"/>
            </a:xfrm>
          </p:grpSpPr>
          <p:sp>
            <p:nvSpPr>
              <p:cNvPr id="170" name="Rectángulo 169"/>
              <p:cNvSpPr/>
              <p:nvPr/>
            </p:nvSpPr>
            <p:spPr>
              <a:xfrm>
                <a:off x="-455564" y="2994906"/>
                <a:ext cx="850817" cy="1440617"/>
              </a:xfrm>
              <a:prstGeom prst="rect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2" name="Acorde 171"/>
              <p:cNvSpPr/>
              <p:nvPr/>
            </p:nvSpPr>
            <p:spPr>
              <a:xfrm rot="10800000">
                <a:off x="-384133" y="2996494"/>
                <a:ext cx="1439721" cy="1440618"/>
              </a:xfrm>
              <a:prstGeom prst="chord">
                <a:avLst>
                  <a:gd name="adj1" fmla="val 5584517"/>
                  <a:gd name="adj2" fmla="val 16042048"/>
                </a:avLst>
              </a:prstGeom>
              <a:solidFill>
                <a:srgbClr val="4F81BD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174" name="CuadroTexto 201"/>
            <p:cNvSpPr txBox="1">
              <a:spLocks noChangeArrowheads="1"/>
            </p:cNvSpPr>
            <p:nvPr/>
          </p:nvSpPr>
          <p:spPr bwMode="auto">
            <a:xfrm>
              <a:off x="35496" y="3212977"/>
              <a:ext cx="1224136" cy="1016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FFFFFF"/>
                  </a:solidFill>
                </a:rPr>
                <a:t>PASO</a:t>
              </a:r>
            </a:p>
            <a:p>
              <a:pPr algn="ctr"/>
              <a:r>
                <a:rPr lang="es-ES" sz="2800" b="1" dirty="0">
                  <a:solidFill>
                    <a:srgbClr val="FFFFFF"/>
                  </a:solidFill>
                </a:rPr>
                <a:t>2</a:t>
              </a:r>
            </a:p>
            <a:p>
              <a:pPr algn="ctr"/>
              <a:r>
                <a:rPr lang="es-ES" sz="1600" b="1" dirty="0">
                  <a:solidFill>
                    <a:srgbClr val="FFFFFF"/>
                  </a:solidFill>
                </a:rPr>
                <a:t>DUA</a:t>
              </a:r>
            </a:p>
          </p:txBody>
        </p:sp>
      </p:grpSp>
      <p:grpSp>
        <p:nvGrpSpPr>
          <p:cNvPr id="14" name="Agrupar 87"/>
          <p:cNvGrpSpPr>
            <a:grpSpLocks/>
          </p:cNvGrpSpPr>
          <p:nvPr/>
        </p:nvGrpSpPr>
        <p:grpSpPr bwMode="auto">
          <a:xfrm>
            <a:off x="0" y="4578350"/>
            <a:ext cx="1511300" cy="1697038"/>
            <a:chOff x="0" y="4579082"/>
            <a:chExt cx="1511152" cy="1696655"/>
          </a:xfrm>
        </p:grpSpPr>
        <p:grpSp>
          <p:nvGrpSpPr>
            <p:cNvPr id="15" name="Agrupar 13"/>
            <p:cNvGrpSpPr>
              <a:grpSpLocks/>
            </p:cNvGrpSpPr>
            <p:nvPr/>
          </p:nvGrpSpPr>
          <p:grpSpPr bwMode="auto">
            <a:xfrm>
              <a:off x="0" y="4579082"/>
              <a:ext cx="1511152" cy="1442206"/>
              <a:chOff x="-455564" y="4579082"/>
              <a:chExt cx="1511152" cy="1442206"/>
            </a:xfrm>
          </p:grpSpPr>
          <p:sp>
            <p:nvSpPr>
              <p:cNvPr id="173" name="Rectángulo 172"/>
              <p:cNvSpPr/>
              <p:nvPr/>
            </p:nvSpPr>
            <p:spPr>
              <a:xfrm>
                <a:off x="-455564" y="4579082"/>
                <a:ext cx="850817" cy="1441124"/>
              </a:xfrm>
              <a:prstGeom prst="rect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4" name="Acorde 173"/>
              <p:cNvSpPr/>
              <p:nvPr/>
            </p:nvSpPr>
            <p:spPr>
              <a:xfrm rot="10800000">
                <a:off x="-384133" y="4580670"/>
                <a:ext cx="1439721" cy="1441124"/>
              </a:xfrm>
              <a:prstGeom prst="chord">
                <a:avLst>
                  <a:gd name="adj1" fmla="val 5584517"/>
                  <a:gd name="adj2" fmla="val 16042048"/>
                </a:avLst>
              </a:prstGeom>
              <a:solidFill>
                <a:srgbClr val="4F81BD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170" name="CuadroTexto 202"/>
            <p:cNvSpPr txBox="1">
              <a:spLocks noChangeArrowheads="1"/>
            </p:cNvSpPr>
            <p:nvPr/>
          </p:nvSpPr>
          <p:spPr bwMode="auto">
            <a:xfrm>
              <a:off x="35496" y="4768502"/>
              <a:ext cx="1224136" cy="1507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FFFFFF"/>
                  </a:solidFill>
                </a:rPr>
                <a:t>PASO</a:t>
              </a:r>
            </a:p>
            <a:p>
              <a:pPr algn="ctr"/>
              <a:r>
                <a:rPr lang="es-ES" sz="2800" b="1" dirty="0">
                  <a:solidFill>
                    <a:srgbClr val="FFFFFF"/>
                  </a:solidFill>
                </a:rPr>
                <a:t>3</a:t>
              </a:r>
            </a:p>
            <a:p>
              <a:pPr algn="ctr"/>
              <a:r>
                <a:rPr lang="es-ES" sz="1600" b="1" dirty="0">
                  <a:solidFill>
                    <a:srgbClr val="FFFFFF"/>
                  </a:solidFill>
                </a:rPr>
                <a:t>Despacho</a:t>
              </a:r>
            </a:p>
            <a:p>
              <a:pPr algn="ctr"/>
              <a:endParaRPr lang="es-ES" sz="1600" b="1" dirty="0">
                <a:solidFill>
                  <a:srgbClr val="FFFFFF"/>
                </a:solidFill>
              </a:endParaRPr>
            </a:p>
            <a:p>
              <a:pPr algn="ctr"/>
              <a:endParaRPr lang="es-E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Triángulo isósceles 50"/>
          <p:cNvSpPr>
            <a:spLocks noChangeArrowheads="1"/>
          </p:cNvSpPr>
          <p:nvPr/>
        </p:nvSpPr>
        <p:spPr bwMode="auto">
          <a:xfrm rot="5400000">
            <a:off x="2399507" y="1928019"/>
            <a:ext cx="165100" cy="141287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" name="Triángulo isósceles 204"/>
          <p:cNvSpPr>
            <a:spLocks noChangeArrowheads="1"/>
          </p:cNvSpPr>
          <p:nvPr/>
        </p:nvSpPr>
        <p:spPr bwMode="auto">
          <a:xfrm rot="5400000">
            <a:off x="3371057" y="1928019"/>
            <a:ext cx="165100" cy="141287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riángulo isósceles 205"/>
          <p:cNvSpPr>
            <a:spLocks noChangeArrowheads="1"/>
          </p:cNvSpPr>
          <p:nvPr/>
        </p:nvSpPr>
        <p:spPr bwMode="auto">
          <a:xfrm rot="5400000">
            <a:off x="4539457" y="1928019"/>
            <a:ext cx="165100" cy="141287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7" name="Picture 8" descr="http://static.blogo.it/ecologiablog/ecologiablog_walle_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9463" y="2420938"/>
            <a:ext cx="4318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" name="Triángulo isósceles 207"/>
          <p:cNvSpPr>
            <a:spLocks noChangeArrowheads="1"/>
          </p:cNvSpPr>
          <p:nvPr/>
        </p:nvSpPr>
        <p:spPr bwMode="auto">
          <a:xfrm rot="5400000">
            <a:off x="2399507" y="3512344"/>
            <a:ext cx="165100" cy="141287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9" name="Triángulo isósceles 208"/>
          <p:cNvSpPr>
            <a:spLocks noChangeArrowheads="1"/>
          </p:cNvSpPr>
          <p:nvPr/>
        </p:nvSpPr>
        <p:spPr bwMode="auto">
          <a:xfrm rot="5400000">
            <a:off x="2400301" y="5095875"/>
            <a:ext cx="163512" cy="141287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1" name="Triángulo isósceles 210"/>
          <p:cNvSpPr>
            <a:spLocks noChangeArrowheads="1"/>
          </p:cNvSpPr>
          <p:nvPr/>
        </p:nvSpPr>
        <p:spPr bwMode="auto">
          <a:xfrm rot="5400000">
            <a:off x="3371851" y="5095875"/>
            <a:ext cx="163512" cy="141287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2" name="Triángulo isósceles 211"/>
          <p:cNvSpPr>
            <a:spLocks noChangeArrowheads="1"/>
          </p:cNvSpPr>
          <p:nvPr/>
        </p:nvSpPr>
        <p:spPr bwMode="auto">
          <a:xfrm rot="5400000">
            <a:off x="4489451" y="5095875"/>
            <a:ext cx="163512" cy="141287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Más 51"/>
          <p:cNvSpPr/>
          <p:nvPr/>
        </p:nvSpPr>
        <p:spPr>
          <a:xfrm>
            <a:off x="3692525" y="3373438"/>
            <a:ext cx="431800" cy="431800"/>
          </a:xfrm>
          <a:prstGeom prst="mathPlu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" name="Agrupar 53"/>
          <p:cNvGrpSpPr>
            <a:grpSpLocks/>
          </p:cNvGrpSpPr>
          <p:nvPr/>
        </p:nvGrpSpPr>
        <p:grpSpPr bwMode="auto">
          <a:xfrm>
            <a:off x="1484313" y="1700213"/>
            <a:ext cx="935037" cy="862012"/>
            <a:chOff x="1483544" y="1700808"/>
            <a:chExt cx="936104" cy="861672"/>
          </a:xfrm>
        </p:grpSpPr>
        <p:pic>
          <p:nvPicPr>
            <p:cNvPr id="3167" name="Imagen 199" descr="icono persona 6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91680" y="1700808"/>
              <a:ext cx="553952" cy="59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8" name="CuadroTexto 52"/>
            <p:cNvSpPr txBox="1">
              <a:spLocks noChangeArrowheads="1"/>
            </p:cNvSpPr>
            <p:nvPr/>
          </p:nvSpPr>
          <p:spPr bwMode="auto">
            <a:xfrm>
              <a:off x="1483544" y="2285776"/>
              <a:ext cx="936104" cy="27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dirty="0"/>
                <a:t>Declarante</a:t>
              </a:r>
            </a:p>
          </p:txBody>
        </p:sp>
      </p:grpSp>
      <p:grpSp>
        <p:nvGrpSpPr>
          <p:cNvPr id="17" name="Agrupar 57"/>
          <p:cNvGrpSpPr>
            <a:grpSpLocks/>
          </p:cNvGrpSpPr>
          <p:nvPr/>
        </p:nvGrpSpPr>
        <p:grpSpPr bwMode="auto">
          <a:xfrm>
            <a:off x="1484313" y="3284538"/>
            <a:ext cx="935037" cy="844550"/>
            <a:chOff x="1483544" y="3284984"/>
            <a:chExt cx="936104" cy="844193"/>
          </a:xfrm>
        </p:grpSpPr>
        <p:pic>
          <p:nvPicPr>
            <p:cNvPr id="3165" name="Imagen 48" descr="icono persona 6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91680" y="3284984"/>
              <a:ext cx="553952" cy="59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6" name="CuadroTexto 214"/>
            <p:cNvSpPr txBox="1">
              <a:spLocks noChangeArrowheads="1"/>
            </p:cNvSpPr>
            <p:nvPr/>
          </p:nvSpPr>
          <p:spPr bwMode="auto">
            <a:xfrm>
              <a:off x="1483544" y="3852144"/>
              <a:ext cx="936104" cy="277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dirty="0"/>
                <a:t>Declarante</a:t>
              </a:r>
            </a:p>
          </p:txBody>
        </p:sp>
      </p:grpSp>
      <p:grpSp>
        <p:nvGrpSpPr>
          <p:cNvPr id="18" name="Agrupar 76"/>
          <p:cNvGrpSpPr>
            <a:grpSpLocks/>
          </p:cNvGrpSpPr>
          <p:nvPr/>
        </p:nvGrpSpPr>
        <p:grpSpPr bwMode="auto">
          <a:xfrm>
            <a:off x="1484313" y="4845050"/>
            <a:ext cx="935037" cy="844550"/>
            <a:chOff x="1483544" y="4845496"/>
            <a:chExt cx="936104" cy="844193"/>
          </a:xfrm>
        </p:grpSpPr>
        <p:pic>
          <p:nvPicPr>
            <p:cNvPr id="3163" name="Imagen 198" descr="icono persona 6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91680" y="4845496"/>
              <a:ext cx="553952" cy="59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4" name="CuadroTexto 215"/>
            <p:cNvSpPr txBox="1">
              <a:spLocks noChangeArrowheads="1"/>
            </p:cNvSpPr>
            <p:nvPr/>
          </p:nvSpPr>
          <p:spPr bwMode="auto">
            <a:xfrm>
              <a:off x="1483544" y="5412656"/>
              <a:ext cx="936104" cy="277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dirty="0"/>
                <a:t>Declarante</a:t>
              </a:r>
            </a:p>
          </p:txBody>
        </p:sp>
      </p:grpSp>
      <p:grpSp>
        <p:nvGrpSpPr>
          <p:cNvPr id="19" name="Agrupar 54"/>
          <p:cNvGrpSpPr>
            <a:grpSpLocks/>
          </p:cNvGrpSpPr>
          <p:nvPr/>
        </p:nvGrpSpPr>
        <p:grpSpPr bwMode="auto">
          <a:xfrm>
            <a:off x="2484438" y="1628775"/>
            <a:ext cx="935037" cy="1119188"/>
            <a:chOff x="2483768" y="1628800"/>
            <a:chExt cx="936104" cy="1118641"/>
          </a:xfrm>
        </p:grpSpPr>
        <p:pic>
          <p:nvPicPr>
            <p:cNvPr id="3161" name="Imagen 44" descr="folder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5776" y="1628800"/>
              <a:ext cx="787867" cy="787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2" name="CuadroTexto 216"/>
            <p:cNvSpPr txBox="1">
              <a:spLocks noChangeArrowheads="1"/>
            </p:cNvSpPr>
            <p:nvPr/>
          </p:nvSpPr>
          <p:spPr bwMode="auto">
            <a:xfrm>
              <a:off x="2483768" y="2285776"/>
              <a:ext cx="936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dirty="0"/>
                <a:t>Docs. de soporte</a:t>
              </a:r>
            </a:p>
          </p:txBody>
        </p:sp>
      </p:grpSp>
      <p:grpSp>
        <p:nvGrpSpPr>
          <p:cNvPr id="20" name="Agrupar 55"/>
          <p:cNvGrpSpPr>
            <a:grpSpLocks/>
          </p:cNvGrpSpPr>
          <p:nvPr/>
        </p:nvGrpSpPr>
        <p:grpSpPr bwMode="auto">
          <a:xfrm>
            <a:off x="3563938" y="1616075"/>
            <a:ext cx="936625" cy="1041400"/>
            <a:chOff x="3563888" y="1615709"/>
            <a:chExt cx="936104" cy="1041722"/>
          </a:xfrm>
        </p:grpSpPr>
        <p:pic>
          <p:nvPicPr>
            <p:cNvPr id="3159" name="Imagen 45" descr="Scanner%20(5)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14971" y="1615709"/>
              <a:ext cx="853523" cy="8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0" name="CuadroTexto 217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63888" y="2380432"/>
              <a:ext cx="9361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dirty="0"/>
                <a:t>Escaneo</a:t>
              </a:r>
              <a:endParaRPr lang="es-ES" sz="1200" dirty="0"/>
            </a:p>
          </p:txBody>
        </p:sp>
      </p:grpSp>
      <p:grpSp>
        <p:nvGrpSpPr>
          <p:cNvPr id="21" name="Agrupar 56"/>
          <p:cNvGrpSpPr>
            <a:grpSpLocks/>
          </p:cNvGrpSpPr>
          <p:nvPr/>
        </p:nvGrpSpPr>
        <p:grpSpPr bwMode="auto">
          <a:xfrm>
            <a:off x="4532313" y="1628775"/>
            <a:ext cx="1079500" cy="1119188"/>
            <a:chOff x="4531544" y="1628800"/>
            <a:chExt cx="1080120" cy="1118641"/>
          </a:xfrm>
        </p:grpSpPr>
        <p:pic>
          <p:nvPicPr>
            <p:cNvPr id="3157" name="Imagen 41" descr="file_6-20110810104600-00021 copia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8024" y="1628800"/>
              <a:ext cx="722211" cy="743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8" name="CuadroTexto 219"/>
            <p:cNvSpPr txBox="1">
              <a:spLocks noChangeArrowheads="1"/>
            </p:cNvSpPr>
            <p:nvPr/>
          </p:nvSpPr>
          <p:spPr bwMode="auto">
            <a:xfrm>
              <a:off x="4531544" y="2285776"/>
              <a:ext cx="1080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dirty="0"/>
                <a:t>Docs. Digitalizados</a:t>
              </a:r>
              <a:endParaRPr lang="es-ES" sz="1200" dirty="0"/>
            </a:p>
          </p:txBody>
        </p:sp>
      </p:grpSp>
      <p:grpSp>
        <p:nvGrpSpPr>
          <p:cNvPr id="22" name="Agrupar 58"/>
          <p:cNvGrpSpPr>
            <a:grpSpLocks/>
          </p:cNvGrpSpPr>
          <p:nvPr/>
        </p:nvGrpSpPr>
        <p:grpSpPr bwMode="auto">
          <a:xfrm>
            <a:off x="2476500" y="3357563"/>
            <a:ext cx="935038" cy="860425"/>
            <a:chOff x="2475880" y="3356992"/>
            <a:chExt cx="936104" cy="860951"/>
          </a:xfrm>
        </p:grpSpPr>
        <p:pic>
          <p:nvPicPr>
            <p:cNvPr id="184" name="Picture 44" descr="http://upload.wikimedia.org/wikipedia/commons/thumb/3/38/Form_1040,_2005.jpg/180px-Form_1040,_2005.jpg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2627784" y="3356992"/>
              <a:ext cx="647143" cy="53155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perspectiveContrastingLeftFacing"/>
              <a:lightRig rig="threePt" dir="t"/>
            </a:scene3d>
          </p:spPr>
        </p:pic>
        <p:sp>
          <p:nvSpPr>
            <p:cNvPr id="3156" name="CuadroTexto 220">
              <a:hlinkClick r:id="rId1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475880" y="3940944"/>
              <a:ext cx="9361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dirty="0"/>
                <a:t>DUA</a:t>
              </a:r>
              <a:endParaRPr lang="es-ES" sz="1200" dirty="0"/>
            </a:p>
          </p:txBody>
        </p:sp>
      </p:grpSp>
      <p:grpSp>
        <p:nvGrpSpPr>
          <p:cNvPr id="23" name="Agrupar 59"/>
          <p:cNvGrpSpPr>
            <a:grpSpLocks/>
          </p:cNvGrpSpPr>
          <p:nvPr/>
        </p:nvGrpSpPr>
        <p:grpSpPr bwMode="auto">
          <a:xfrm>
            <a:off x="4532313" y="3429000"/>
            <a:ext cx="1079500" cy="1047750"/>
            <a:chOff x="4531544" y="3429000"/>
            <a:chExt cx="1080120" cy="1049133"/>
          </a:xfrm>
        </p:grpSpPr>
        <p:pic>
          <p:nvPicPr>
            <p:cNvPr id="3153" name="Picture 8" descr="http://static.blogo.it/ecologiablog/ecologiablog_walle_71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72000" y="3429000"/>
              <a:ext cx="950229" cy="332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4" name="CuadroTexto 221"/>
            <p:cNvSpPr txBox="1">
              <a:spLocks noChangeArrowheads="1"/>
            </p:cNvSpPr>
            <p:nvPr/>
          </p:nvSpPr>
          <p:spPr bwMode="auto">
            <a:xfrm>
              <a:off x="4531544" y="3831431"/>
              <a:ext cx="1080120" cy="646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dirty="0"/>
                <a:t>Número de </a:t>
              </a:r>
              <a:r>
                <a:rPr lang="es-ES_tradnl" sz="1200" dirty="0" smtClean="0"/>
                <a:t>Registro</a:t>
              </a:r>
              <a:endParaRPr lang="es-ES_tradnl" sz="1200" dirty="0"/>
            </a:p>
            <a:p>
              <a:pPr algn="ctr"/>
              <a:r>
                <a:rPr lang="es-ES_tradnl" sz="1200" dirty="0"/>
                <a:t>DUA</a:t>
              </a:r>
              <a:endParaRPr lang="es-ES" sz="1200" dirty="0"/>
            </a:p>
          </p:txBody>
        </p:sp>
      </p:grpSp>
      <p:grpSp>
        <p:nvGrpSpPr>
          <p:cNvPr id="24" name="Agrupar 77"/>
          <p:cNvGrpSpPr>
            <a:grpSpLocks/>
          </p:cNvGrpSpPr>
          <p:nvPr/>
        </p:nvGrpSpPr>
        <p:grpSpPr bwMode="auto">
          <a:xfrm>
            <a:off x="2484438" y="4889500"/>
            <a:ext cx="935037" cy="904875"/>
            <a:chOff x="2483768" y="4890005"/>
            <a:chExt cx="936104" cy="904226"/>
          </a:xfrm>
        </p:grpSpPr>
        <p:pic>
          <p:nvPicPr>
            <p:cNvPr id="196" name="Picture 44" descr="http://upload.wikimedia.org/wikipedia/commons/thumb/3/38/Form_1040,_2005.jpg/180px-Form_1040,_2005.jpg"/>
            <p:cNvPicPr>
              <a:picLocks noChangeAspect="1" noChangeArrowheads="1"/>
            </p:cNvPicPr>
            <p:nvPr/>
          </p:nvPicPr>
          <p:blipFill>
            <a:blip r:embed="rId14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2627784" y="4890005"/>
              <a:ext cx="647143" cy="53155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perspectiveContrastingLeftFacing"/>
              <a:lightRig rig="threePt" dir="t"/>
            </a:scene3d>
          </p:spPr>
        </p:pic>
        <p:sp>
          <p:nvSpPr>
            <p:cNvPr id="3152" name="CuadroTexto 229"/>
            <p:cNvSpPr txBox="1">
              <a:spLocks noChangeArrowheads="1"/>
            </p:cNvSpPr>
            <p:nvPr/>
          </p:nvSpPr>
          <p:spPr bwMode="auto">
            <a:xfrm>
              <a:off x="2483768" y="5517232"/>
              <a:ext cx="9361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dirty="0"/>
                <a:t>DUA</a:t>
              </a:r>
              <a:endParaRPr lang="es-ES" sz="1200" dirty="0"/>
            </a:p>
          </p:txBody>
        </p:sp>
      </p:grpSp>
      <p:grpSp>
        <p:nvGrpSpPr>
          <p:cNvPr id="25" name="Agrupar 78"/>
          <p:cNvGrpSpPr>
            <a:grpSpLocks/>
          </p:cNvGrpSpPr>
          <p:nvPr/>
        </p:nvGrpSpPr>
        <p:grpSpPr bwMode="auto">
          <a:xfrm>
            <a:off x="3563938" y="4918075"/>
            <a:ext cx="936625" cy="876300"/>
            <a:chOff x="3563888" y="4917504"/>
            <a:chExt cx="936104" cy="876727"/>
          </a:xfrm>
        </p:grpSpPr>
        <p:pic>
          <p:nvPicPr>
            <p:cNvPr id="3149" name="Imagen 47" descr=" patio aduana grua furgonas.jp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07904" y="4917504"/>
              <a:ext cx="594769" cy="54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0" name="CuadroTexto 230"/>
            <p:cNvSpPr txBox="1">
              <a:spLocks noChangeArrowheads="1"/>
            </p:cNvSpPr>
            <p:nvPr/>
          </p:nvSpPr>
          <p:spPr bwMode="auto">
            <a:xfrm>
              <a:off x="3563888" y="5517232"/>
              <a:ext cx="9361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dirty="0"/>
                <a:t>Aduana</a:t>
              </a:r>
              <a:endParaRPr lang="es-ES" sz="1200" dirty="0"/>
            </a:p>
          </p:txBody>
        </p:sp>
      </p:grpSp>
      <p:grpSp>
        <p:nvGrpSpPr>
          <p:cNvPr id="26" name="Agrupar 79"/>
          <p:cNvGrpSpPr>
            <a:grpSpLocks/>
          </p:cNvGrpSpPr>
          <p:nvPr/>
        </p:nvGrpSpPr>
        <p:grpSpPr bwMode="auto">
          <a:xfrm>
            <a:off x="4572000" y="4773613"/>
            <a:ext cx="1079500" cy="1100137"/>
            <a:chOff x="4572000" y="4774217"/>
            <a:chExt cx="1080173" cy="1100104"/>
          </a:xfrm>
        </p:grpSpPr>
        <p:pic>
          <p:nvPicPr>
            <p:cNvPr id="3147" name="Imagen 194" descr="file_6-20110810104600-00021 copia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8024" y="4774217"/>
              <a:ext cx="722211" cy="743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8" name="CuadroTexto 231"/>
            <p:cNvSpPr txBox="1">
              <a:spLocks noChangeArrowheads="1"/>
            </p:cNvSpPr>
            <p:nvPr/>
          </p:nvSpPr>
          <p:spPr bwMode="auto">
            <a:xfrm>
              <a:off x="4572000" y="5412656"/>
              <a:ext cx="10801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dirty="0"/>
                <a:t>Otros documentos</a:t>
              </a:r>
            </a:p>
          </p:txBody>
        </p:sp>
      </p:grpSp>
      <p:grpSp>
        <p:nvGrpSpPr>
          <p:cNvPr id="27" name="Agrupar 80"/>
          <p:cNvGrpSpPr>
            <a:grpSpLocks/>
          </p:cNvGrpSpPr>
          <p:nvPr/>
        </p:nvGrpSpPr>
        <p:grpSpPr bwMode="auto">
          <a:xfrm>
            <a:off x="6345238" y="4652963"/>
            <a:ext cx="2187575" cy="1558925"/>
            <a:chOff x="6345419" y="4653136"/>
            <a:chExt cx="2187021" cy="1559435"/>
          </a:xfrm>
        </p:grpSpPr>
        <p:pic>
          <p:nvPicPr>
            <p:cNvPr id="233" name="Picture 13"/>
            <p:cNvPicPr>
              <a:picLocks noChangeAspect="1" noChangeArrowheads="1"/>
            </p:cNvPicPr>
            <p:nvPr/>
          </p:nvPicPr>
          <p:blipFill>
            <a:blip r:embed="rId18" cstate="print"/>
            <a:srcRect b="8589"/>
            <a:stretch>
              <a:fillRect/>
            </a:stretch>
          </p:blipFill>
          <p:spPr bwMode="auto">
            <a:xfrm>
              <a:off x="6372200" y="4653136"/>
              <a:ext cx="2160240" cy="1559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635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234" name="151 CuadroTexto"/>
            <p:cNvSpPr txBox="1"/>
            <p:nvPr/>
          </p:nvSpPr>
          <p:spPr bwMode="auto">
            <a:xfrm rot="21167002" flipH="1">
              <a:off x="6534182" y="5493404"/>
              <a:ext cx="1677605" cy="230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sz="9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+mn-lt"/>
                  <a:ea typeface="+mn-ea"/>
                </a:rPr>
                <a:t>1. Información Administrativa</a:t>
              </a:r>
            </a:p>
          </p:txBody>
        </p:sp>
        <p:sp>
          <p:nvSpPr>
            <p:cNvPr id="235" name="154 CuadroTexto"/>
            <p:cNvSpPr txBox="1"/>
            <p:nvPr/>
          </p:nvSpPr>
          <p:spPr>
            <a:xfrm rot="21167002" flipH="1">
              <a:off x="6345419" y="5645208"/>
              <a:ext cx="1677688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sz="900" dirty="0">
                  <a:solidFill>
                    <a:srgbClr val="FFFFFF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+mn-lt"/>
                  <a:ea typeface="+mn-ea"/>
                </a:rPr>
                <a:t>2. Información Fiscal       </a:t>
              </a:r>
            </a:p>
          </p:txBody>
        </p:sp>
        <p:sp>
          <p:nvSpPr>
            <p:cNvPr id="236" name="156 CuadroTexto"/>
            <p:cNvSpPr txBox="1"/>
            <p:nvPr/>
          </p:nvSpPr>
          <p:spPr>
            <a:xfrm rot="21167002" flipH="1">
              <a:off x="6492509" y="5760152"/>
              <a:ext cx="192884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sz="9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+mn-lt"/>
                  <a:ea typeface="+mn-ea"/>
                </a:rPr>
                <a:t>3.  Información comportamiento importaciones y exportaciones</a:t>
              </a:r>
            </a:p>
          </p:txBody>
        </p:sp>
      </p:grpSp>
      <p:sp>
        <p:nvSpPr>
          <p:cNvPr id="238" name="Triángulo isósceles 237"/>
          <p:cNvSpPr>
            <a:spLocks noChangeArrowheads="1"/>
          </p:cNvSpPr>
          <p:nvPr/>
        </p:nvSpPr>
        <p:spPr bwMode="auto">
          <a:xfrm rot="5400000">
            <a:off x="3363119" y="3512344"/>
            <a:ext cx="165100" cy="141288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9" name="Triángulo isósceles 238"/>
          <p:cNvSpPr>
            <a:spLocks noChangeArrowheads="1"/>
          </p:cNvSpPr>
          <p:nvPr/>
        </p:nvSpPr>
        <p:spPr bwMode="auto">
          <a:xfrm rot="5400000">
            <a:off x="4344194" y="3512344"/>
            <a:ext cx="165100" cy="141288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0" name="CuadroTexto 239"/>
          <p:cNvSpPr txBox="1">
            <a:spLocks noChangeArrowheads="1"/>
          </p:cNvSpPr>
          <p:nvPr/>
        </p:nvSpPr>
        <p:spPr bwMode="auto">
          <a:xfrm>
            <a:off x="6346825" y="6356350"/>
            <a:ext cx="2089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rgbClr val="FFFFFF"/>
                </a:solidFill>
              </a:rPr>
              <a:t>Expediente electrónico</a:t>
            </a:r>
          </a:p>
        </p:txBody>
      </p:sp>
      <p:sp>
        <p:nvSpPr>
          <p:cNvPr id="62" name="Flecha derecha 61"/>
          <p:cNvSpPr>
            <a:spLocks noChangeArrowheads="1"/>
          </p:cNvSpPr>
          <p:nvPr/>
        </p:nvSpPr>
        <p:spPr bwMode="auto">
          <a:xfrm>
            <a:off x="5580063" y="1916113"/>
            <a:ext cx="1079500" cy="153987"/>
          </a:xfrm>
          <a:prstGeom prst="rightArrow">
            <a:avLst>
              <a:gd name="adj1" fmla="val 31731"/>
              <a:gd name="adj2" fmla="val 74744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1" name="Flecha derecha 250"/>
          <p:cNvSpPr>
            <a:spLocks noChangeArrowheads="1"/>
          </p:cNvSpPr>
          <p:nvPr/>
        </p:nvSpPr>
        <p:spPr bwMode="auto">
          <a:xfrm rot="10800000">
            <a:off x="6262688" y="2425700"/>
            <a:ext cx="215900" cy="152400"/>
          </a:xfrm>
          <a:prstGeom prst="rightArrow">
            <a:avLst>
              <a:gd name="adj1" fmla="val 31731"/>
              <a:gd name="adj2" fmla="val 74729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2" name="Flecha derecha 251"/>
          <p:cNvSpPr>
            <a:spLocks noChangeArrowheads="1"/>
          </p:cNvSpPr>
          <p:nvPr/>
        </p:nvSpPr>
        <p:spPr bwMode="auto">
          <a:xfrm rot="10800000">
            <a:off x="5638800" y="2425700"/>
            <a:ext cx="215900" cy="152400"/>
          </a:xfrm>
          <a:prstGeom prst="rightArrow">
            <a:avLst>
              <a:gd name="adj1" fmla="val 31731"/>
              <a:gd name="adj2" fmla="val 74729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3" name="Flecha derecha 252"/>
          <p:cNvSpPr>
            <a:spLocks noChangeArrowheads="1"/>
          </p:cNvSpPr>
          <p:nvPr/>
        </p:nvSpPr>
        <p:spPr bwMode="auto">
          <a:xfrm>
            <a:off x="5580063" y="3500438"/>
            <a:ext cx="1079500" cy="153987"/>
          </a:xfrm>
          <a:prstGeom prst="rightArrow">
            <a:avLst>
              <a:gd name="adj1" fmla="val 31731"/>
              <a:gd name="adj2" fmla="val 74744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4" name="Flecha derecha 253"/>
          <p:cNvSpPr>
            <a:spLocks noChangeArrowheads="1"/>
          </p:cNvSpPr>
          <p:nvPr/>
        </p:nvSpPr>
        <p:spPr bwMode="auto">
          <a:xfrm rot="10800000">
            <a:off x="5580063" y="3860800"/>
            <a:ext cx="1079500" cy="153988"/>
          </a:xfrm>
          <a:prstGeom prst="rightArrow">
            <a:avLst>
              <a:gd name="adj1" fmla="val 31731"/>
              <a:gd name="adj2" fmla="val 74744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5" name="Flecha derecha 254"/>
          <p:cNvSpPr>
            <a:spLocks noChangeArrowheads="1"/>
          </p:cNvSpPr>
          <p:nvPr/>
        </p:nvSpPr>
        <p:spPr bwMode="auto">
          <a:xfrm>
            <a:off x="5580063" y="5229225"/>
            <a:ext cx="647700" cy="152400"/>
          </a:xfrm>
          <a:prstGeom prst="rightArrow">
            <a:avLst>
              <a:gd name="adj1" fmla="val 31731"/>
              <a:gd name="adj2" fmla="val 74729"/>
            </a:avLst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4" name="Conector angular 63"/>
          <p:cNvCxnSpPr>
            <a:cxnSpLocks noChangeShapeType="1"/>
          </p:cNvCxnSpPr>
          <p:nvPr/>
        </p:nvCxnSpPr>
        <p:spPr bwMode="auto">
          <a:xfrm rot="5400000" flipH="1" flipV="1">
            <a:off x="7748588" y="1109663"/>
            <a:ext cx="358775" cy="1254125"/>
          </a:xfrm>
          <a:prstGeom prst="bentConnector3">
            <a:avLst>
              <a:gd name="adj1" fmla="val 145245"/>
            </a:avLst>
          </a:prstGeom>
          <a:noFill/>
          <a:ln w="25400">
            <a:solidFill>
              <a:srgbClr val="80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Conector angular 67"/>
          <p:cNvCxnSpPr>
            <a:cxnSpLocks noChangeShapeType="1"/>
          </p:cNvCxnSpPr>
          <p:nvPr/>
        </p:nvCxnSpPr>
        <p:spPr bwMode="auto">
          <a:xfrm rot="5400000">
            <a:off x="8130381" y="2545557"/>
            <a:ext cx="454025" cy="395288"/>
          </a:xfrm>
          <a:prstGeom prst="bentConnector2">
            <a:avLst/>
          </a:prstGeom>
          <a:noFill/>
          <a:ln w="25400">
            <a:solidFill>
              <a:srgbClr val="80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3" name="Conector angular 72"/>
          <p:cNvCxnSpPr>
            <a:cxnSpLocks noChangeShapeType="1"/>
          </p:cNvCxnSpPr>
          <p:nvPr/>
        </p:nvCxnSpPr>
        <p:spPr bwMode="auto">
          <a:xfrm>
            <a:off x="8243888" y="3213100"/>
            <a:ext cx="396875" cy="360363"/>
          </a:xfrm>
          <a:prstGeom prst="bentConnector2">
            <a:avLst/>
          </a:prstGeom>
          <a:noFill/>
          <a:ln w="25400">
            <a:solidFill>
              <a:srgbClr val="660066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5" name="Conector angular 74"/>
          <p:cNvCxnSpPr>
            <a:cxnSpLocks noChangeShapeType="1"/>
            <a:endCxn id="233" idx="0"/>
          </p:cNvCxnSpPr>
          <p:nvPr/>
        </p:nvCxnSpPr>
        <p:spPr bwMode="auto">
          <a:xfrm rot="5400000">
            <a:off x="7902575" y="3914775"/>
            <a:ext cx="287338" cy="1189038"/>
          </a:xfrm>
          <a:prstGeom prst="bentConnector3">
            <a:avLst>
              <a:gd name="adj1" fmla="val 30995"/>
            </a:avLst>
          </a:prstGeom>
          <a:noFill/>
          <a:ln w="25400">
            <a:solidFill>
              <a:srgbClr val="660066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8" name="Agrupar 82"/>
          <p:cNvGrpSpPr>
            <a:grpSpLocks/>
          </p:cNvGrpSpPr>
          <p:nvPr/>
        </p:nvGrpSpPr>
        <p:grpSpPr bwMode="auto">
          <a:xfrm>
            <a:off x="7996238" y="1557338"/>
            <a:ext cx="1150937" cy="995362"/>
            <a:chOff x="7995540" y="1556792"/>
            <a:chExt cx="1152128" cy="995894"/>
          </a:xfrm>
        </p:grpSpPr>
        <p:pic>
          <p:nvPicPr>
            <p:cNvPr id="3141" name="Imagen 182" descr="hp-mediasmart-server-ex470-left.JPG">
              <a:hlinkClick r:id="rId19" action="ppaction://hlinksldjump"/>
            </p:cNvPr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44408" y="1556792"/>
              <a:ext cx="621462" cy="95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2" name="CuadroTexto 267"/>
            <p:cNvSpPr txBox="1">
              <a:spLocks noChangeArrowheads="1"/>
            </p:cNvSpPr>
            <p:nvPr/>
          </p:nvSpPr>
          <p:spPr bwMode="auto">
            <a:xfrm>
              <a:off x="7995540" y="2298550"/>
              <a:ext cx="1152128" cy="25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000" dirty="0"/>
                <a:t>Base de Datos</a:t>
              </a:r>
              <a:endParaRPr lang="es-ES" sz="1000" dirty="0"/>
            </a:p>
          </p:txBody>
        </p:sp>
      </p:grpSp>
      <p:grpSp>
        <p:nvGrpSpPr>
          <p:cNvPr id="29" name="Agrupar 81"/>
          <p:cNvGrpSpPr>
            <a:grpSpLocks/>
          </p:cNvGrpSpPr>
          <p:nvPr/>
        </p:nvGrpSpPr>
        <p:grpSpPr bwMode="auto">
          <a:xfrm>
            <a:off x="8067675" y="3573463"/>
            <a:ext cx="1152525" cy="792162"/>
            <a:chOff x="8067548" y="3573016"/>
            <a:chExt cx="1152128" cy="792088"/>
          </a:xfrm>
        </p:grpSpPr>
        <p:pic>
          <p:nvPicPr>
            <p:cNvPr id="3139" name="Imagen 33" descr=" nube cloud.png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44408" y="3573016"/>
              <a:ext cx="7920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0" name="CuadroTexto 268"/>
            <p:cNvSpPr txBox="1">
              <a:spLocks noChangeArrowheads="1"/>
            </p:cNvSpPr>
            <p:nvPr/>
          </p:nvSpPr>
          <p:spPr bwMode="auto">
            <a:xfrm>
              <a:off x="8067548" y="3811119"/>
              <a:ext cx="1152128" cy="253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000" dirty="0"/>
                <a:t>Nube</a:t>
              </a:r>
              <a:endParaRPr lang="es-ES" sz="1000" dirty="0"/>
            </a:p>
          </p:txBody>
        </p:sp>
      </p:grpSp>
      <p:grpSp>
        <p:nvGrpSpPr>
          <p:cNvPr id="30" name="Agrupar 88"/>
          <p:cNvGrpSpPr>
            <a:grpSpLocks/>
          </p:cNvGrpSpPr>
          <p:nvPr/>
        </p:nvGrpSpPr>
        <p:grpSpPr bwMode="auto">
          <a:xfrm>
            <a:off x="5862638" y="3690938"/>
            <a:ext cx="504825" cy="144462"/>
            <a:chOff x="5863201" y="3691370"/>
            <a:chExt cx="504033" cy="144003"/>
          </a:xfrm>
        </p:grpSpPr>
        <p:grpSp>
          <p:nvGrpSpPr>
            <p:cNvPr id="32" name="166 Grupo"/>
            <p:cNvGrpSpPr>
              <a:grpSpLocks/>
            </p:cNvGrpSpPr>
            <p:nvPr/>
          </p:nvGrpSpPr>
          <p:grpSpPr bwMode="auto">
            <a:xfrm>
              <a:off x="5863201" y="3691376"/>
              <a:ext cx="121648" cy="143996"/>
              <a:chOff x="7236296" y="980728"/>
              <a:chExt cx="144016" cy="288032"/>
            </a:xfrm>
          </p:grpSpPr>
          <p:cxnSp>
            <p:nvCxnSpPr>
              <p:cNvPr id="284" name="162 Conector recto"/>
              <p:cNvCxnSpPr/>
              <p:nvPr/>
            </p:nvCxnSpPr>
            <p:spPr>
              <a:xfrm>
                <a:off x="7236296" y="1123156"/>
                <a:ext cx="0" cy="1456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164 Conector recto"/>
              <p:cNvCxnSpPr/>
              <p:nvPr/>
            </p:nvCxnSpPr>
            <p:spPr>
              <a:xfrm flipV="1">
                <a:off x="7236296" y="980716"/>
                <a:ext cx="144486" cy="28804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171 Grupo"/>
            <p:cNvGrpSpPr>
              <a:grpSpLocks/>
            </p:cNvGrpSpPr>
            <p:nvPr/>
          </p:nvGrpSpPr>
          <p:grpSpPr bwMode="auto">
            <a:xfrm>
              <a:off x="6223225" y="3691370"/>
              <a:ext cx="144009" cy="144003"/>
              <a:chOff x="7164288" y="908720"/>
              <a:chExt cx="288032" cy="288032"/>
            </a:xfrm>
          </p:grpSpPr>
          <p:cxnSp>
            <p:nvCxnSpPr>
              <p:cNvPr id="287" name="168 Conector recto"/>
              <p:cNvCxnSpPr/>
              <p:nvPr/>
            </p:nvCxnSpPr>
            <p:spPr>
              <a:xfrm>
                <a:off x="7163833" y="908720"/>
                <a:ext cx="288487" cy="2880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170 Conector recto"/>
              <p:cNvCxnSpPr/>
              <p:nvPr/>
            </p:nvCxnSpPr>
            <p:spPr>
              <a:xfrm flipH="1">
                <a:off x="7163833" y="908720"/>
                <a:ext cx="288487" cy="2880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Imagen 7" descr="19305357-ojo-azul-del-icono-del-circulo-brillante-de-la-web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11638" y="6029325"/>
            <a:ext cx="865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500"/>
                            </p:stCondLst>
                            <p:childTnLst>
                              <p:par>
                                <p:cTn id="2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247" grpId="0" animBg="1"/>
      <p:bldP spid="248" grpId="0" animBg="1"/>
      <p:bldP spid="249" grpId="0" animBg="1"/>
      <p:bldP spid="178" grpId="0" animBg="1"/>
      <p:bldP spid="244" grpId="0" animBg="1"/>
      <p:bldP spid="245" grpId="0" animBg="1"/>
      <p:bldP spid="246" grpId="0" animBg="1"/>
      <p:bldP spid="241" grpId="0" animBg="1"/>
      <p:bldP spid="242" grpId="0" animBg="1"/>
      <p:bldP spid="243" grpId="0" animBg="1"/>
      <p:bldP spid="31" grpId="0" animBg="1"/>
      <p:bldP spid="51" grpId="0" animBg="1"/>
      <p:bldP spid="205" grpId="0" animBg="1"/>
      <p:bldP spid="206" grpId="0" animBg="1"/>
      <p:bldP spid="208" grpId="0" animBg="1"/>
      <p:bldP spid="209" grpId="0" animBg="1"/>
      <p:bldP spid="211" grpId="0" animBg="1"/>
      <p:bldP spid="212" grpId="0" animBg="1"/>
      <p:bldP spid="238" grpId="0" animBg="1"/>
      <p:bldP spid="239" grpId="0" animBg="1"/>
      <p:bldP spid="240" grpId="0"/>
      <p:bldP spid="62" grpId="0" animBg="1"/>
      <p:bldP spid="251" grpId="0" animBg="1"/>
      <p:bldP spid="252" grpId="0" animBg="1"/>
      <p:bldP spid="253" grpId="0" animBg="1"/>
      <p:bldP spid="254" grpId="0" animBg="1"/>
      <p:bldP spid="2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143636" cy="7857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GT" sz="3600" b="1" dirty="0" smtClean="0">
                <a:solidFill>
                  <a:schemeClr val="bg1"/>
                </a:solidFill>
              </a:rPr>
              <a:t>Plan Estratégico Institucional: </a:t>
            </a:r>
            <a:endParaRPr lang="es-GT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901146" cy="40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142844" y="5500702"/>
            <a:ext cx="8929718" cy="107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 smtClean="0"/>
              <a:t>Plan de Acción de Aduanas</a:t>
            </a:r>
          </a:p>
          <a:p>
            <a:pPr algn="ctr"/>
            <a:r>
              <a:rPr lang="es-GT" sz="2000" b="1" dirty="0" smtClean="0"/>
              <a:t>(Modernización Aduanera)</a:t>
            </a:r>
            <a:endParaRPr lang="es-GT" sz="2000" b="1" dirty="0"/>
          </a:p>
        </p:txBody>
      </p:sp>
      <p:pic>
        <p:nvPicPr>
          <p:cNvPr id="6" name="Imagen 15" descr="Logo_SAT_transparente_5c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5BBE18-D958-42CB-B12C-CB5E77B7E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55BBE18-D958-42CB-B12C-CB5E77B7E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963EE7-EC0F-40DC-A6C4-CDD14FF47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4963EE7-EC0F-40DC-A6C4-CDD14FF47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CCDA3-F336-4F79-9839-84D9BC961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8CCCDA3-F336-4F79-9839-84D9BC961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FD6DC-19D8-4862-8254-788A2D015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06FD6DC-19D8-4862-8254-788A2D015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2" descr="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9144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9144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0"/>
            <a:ext cx="9144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524000"/>
            <a:ext cx="9144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7 CuadroTexto"/>
          <p:cNvSpPr txBox="1">
            <a:spLocks noChangeArrowheads="1"/>
          </p:cNvSpPr>
          <p:nvPr/>
        </p:nvSpPr>
        <p:spPr bwMode="auto">
          <a:xfrm>
            <a:off x="381000" y="11430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GT" dirty="0">
                <a:latin typeface="Calibri" pitchFamily="34" charset="0"/>
              </a:rPr>
              <a:t>Escanea cada uno de los documentos de soporte</a:t>
            </a:r>
          </a:p>
        </p:txBody>
      </p:sp>
      <p:pic>
        <p:nvPicPr>
          <p:cNvPr id="4103" name="Imagen 15" descr="Logo_SAT_transparente_5c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dondear rectángulo de esquina diagonal 1"/>
          <p:cNvSpPr>
            <a:spLocks/>
          </p:cNvSpPr>
          <p:nvPr/>
        </p:nvSpPr>
        <p:spPr bwMode="auto">
          <a:xfrm>
            <a:off x="-180975" y="104775"/>
            <a:ext cx="4371975" cy="503238"/>
          </a:xfrm>
          <a:custGeom>
            <a:avLst/>
            <a:gdLst>
              <a:gd name="T0" fmla="*/ 83875 w 4371975"/>
              <a:gd name="T1" fmla="*/ 0 h 503238"/>
              <a:gd name="T2" fmla="*/ 4371975 w 4371975"/>
              <a:gd name="T3" fmla="*/ 0 h 503238"/>
              <a:gd name="T4" fmla="*/ 4371975 w 4371975"/>
              <a:gd name="T5" fmla="*/ 0 h 503238"/>
              <a:gd name="T6" fmla="*/ 4371975 w 4371975"/>
              <a:gd name="T7" fmla="*/ 419363 h 503238"/>
              <a:gd name="T8" fmla="*/ 4288100 w 4371975"/>
              <a:gd name="T9" fmla="*/ 503238 h 503238"/>
              <a:gd name="T10" fmla="*/ 0 w 4371975"/>
              <a:gd name="T11" fmla="*/ 503238 h 503238"/>
              <a:gd name="T12" fmla="*/ 0 w 4371975"/>
              <a:gd name="T13" fmla="*/ 503238 h 503238"/>
              <a:gd name="T14" fmla="*/ 0 w 4371975"/>
              <a:gd name="T15" fmla="*/ 83875 h 503238"/>
              <a:gd name="T16" fmla="*/ 83875 w 4371975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71975" h="503238">
                <a:moveTo>
                  <a:pt x="83875" y="0"/>
                </a:moveTo>
                <a:lnTo>
                  <a:pt x="4371975" y="0"/>
                </a:lnTo>
                <a:lnTo>
                  <a:pt x="4371975" y="419363"/>
                </a:lnTo>
                <a:cubicBezTo>
                  <a:pt x="4371975" y="465686"/>
                  <a:pt x="4334423" y="503238"/>
                  <a:pt x="4288100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BFBFBF"/>
              </a:gs>
              <a:gs pos="100000">
                <a:srgbClr val="7F7F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GT" dirty="0">
              <a:latin typeface="Arial" pitchFamily="34" charset="0"/>
            </a:endParaRPr>
          </a:p>
        </p:txBody>
      </p:sp>
      <p:sp>
        <p:nvSpPr>
          <p:cNvPr id="18" name="152 CuadroTexto"/>
          <p:cNvSpPr txBox="1">
            <a:spLocks noChangeArrowheads="1"/>
          </p:cNvSpPr>
          <p:nvPr/>
        </p:nvSpPr>
        <p:spPr bwMode="auto">
          <a:xfrm>
            <a:off x="335508" y="68588"/>
            <a:ext cx="5172596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GT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Aplicación informática</a:t>
            </a:r>
          </a:p>
        </p:txBody>
      </p:sp>
      <p:sp>
        <p:nvSpPr>
          <p:cNvPr id="4106" name="13 CuadroTexto"/>
          <p:cNvSpPr txBox="1">
            <a:spLocks noChangeArrowheads="1"/>
          </p:cNvSpPr>
          <p:nvPr/>
        </p:nvSpPr>
        <p:spPr bwMode="auto">
          <a:xfrm>
            <a:off x="457200" y="620713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GT" sz="2000" b="1" dirty="0">
                <a:solidFill>
                  <a:schemeClr val="tx2"/>
                </a:solidFill>
                <a:latin typeface="Calibri" pitchFamily="34" charset="0"/>
              </a:rPr>
              <a:t>para ingresar documentos de soporte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" y="5867400"/>
            <a:ext cx="5851525" cy="636588"/>
            <a:chOff x="457200" y="5867400"/>
            <a:chExt cx="5851525" cy="637094"/>
          </a:xfrm>
        </p:grpSpPr>
        <p:sp>
          <p:nvSpPr>
            <p:cNvPr id="4123" name="9 CuadroTexto"/>
            <p:cNvSpPr txBox="1">
              <a:spLocks noChangeArrowheads="1"/>
            </p:cNvSpPr>
            <p:nvPr/>
          </p:nvSpPr>
          <p:spPr bwMode="auto">
            <a:xfrm>
              <a:off x="457200" y="5926137"/>
              <a:ext cx="3505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GT" sz="1200" dirty="0">
                  <a:latin typeface="Calibri" pitchFamily="34" charset="0"/>
                </a:rPr>
                <a:t>Ingresados los documentos se congela la información</a:t>
              </a:r>
            </a:p>
          </p:txBody>
        </p:sp>
        <p:sp>
          <p:nvSpPr>
            <p:cNvPr id="13" name="12 Flecha derecha"/>
            <p:cNvSpPr/>
            <p:nvPr/>
          </p:nvSpPr>
          <p:spPr>
            <a:xfrm>
              <a:off x="4191000" y="5926185"/>
              <a:ext cx="457200" cy="36064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5" name="13 CuadroTexto"/>
            <p:cNvSpPr txBox="1">
              <a:spLocks noChangeArrowheads="1"/>
            </p:cNvSpPr>
            <p:nvPr/>
          </p:nvSpPr>
          <p:spPr bwMode="auto">
            <a:xfrm>
              <a:off x="5013325" y="5867400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GT" dirty="0">
                  <a:latin typeface="Calibri" pitchFamily="34" charset="0"/>
                </a:rPr>
                <a:t>123ABC4U3</a:t>
              </a:r>
            </a:p>
          </p:txBody>
        </p:sp>
        <p:pic>
          <p:nvPicPr>
            <p:cNvPr id="4126" name="Picture 8" descr="http://static.blogo.it/ecologiablog/ecologiablog_walle_7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81600" y="6172200"/>
              <a:ext cx="949684" cy="33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133600" y="5181600"/>
            <a:ext cx="1676400" cy="463550"/>
            <a:chOff x="2438400" y="5181600"/>
            <a:chExt cx="1371600" cy="464066"/>
          </a:xfrm>
        </p:grpSpPr>
        <p:pic>
          <p:nvPicPr>
            <p:cNvPr id="4121" name="Picture 26" descr="boton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8400" y="5181600"/>
              <a:ext cx="1371600" cy="344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2" name="9 CuadroTexto"/>
            <p:cNvSpPr txBox="1">
              <a:spLocks noChangeArrowheads="1"/>
            </p:cNvSpPr>
            <p:nvPr/>
          </p:nvSpPr>
          <p:spPr bwMode="auto">
            <a:xfrm>
              <a:off x="2755900" y="5184001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GT" sz="1200" dirty="0">
                  <a:latin typeface="Calibri" pitchFamily="34" charset="0"/>
                </a:rPr>
                <a:t>CONGELAR</a:t>
              </a:r>
            </a:p>
          </p:txBody>
        </p:sp>
      </p:grpSp>
      <p:sp>
        <p:nvSpPr>
          <p:cNvPr id="30" name="12 Flecha derecha"/>
          <p:cNvSpPr/>
          <p:nvPr/>
        </p:nvSpPr>
        <p:spPr>
          <a:xfrm>
            <a:off x="1524000" y="5181600"/>
            <a:ext cx="457200" cy="3603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agen 2" descr="manifiest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060575"/>
            <a:ext cx="403225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factur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64125" y="1989138"/>
            <a:ext cx="309562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permis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3200" y="1989138"/>
            <a:ext cx="25923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cto 7"/>
          <p:cNvCxnSpPr/>
          <p:nvPr/>
        </p:nvCxnSpPr>
        <p:spPr>
          <a:xfrm>
            <a:off x="4440684" y="847725"/>
            <a:ext cx="4248472" cy="0"/>
          </a:xfrm>
          <a:prstGeom prst="line">
            <a:avLst/>
          </a:prstGeom>
          <a:ln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4427984" y="847725"/>
            <a:ext cx="4248472" cy="0"/>
          </a:xfrm>
          <a:prstGeom prst="line">
            <a:avLst/>
          </a:prstGeom>
          <a:ln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4427984" y="847725"/>
            <a:ext cx="4248472" cy="0"/>
          </a:xfrm>
          <a:prstGeom prst="line">
            <a:avLst/>
          </a:prstGeom>
          <a:ln>
            <a:solidFill>
              <a:srgbClr val="8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Agrupar 9"/>
          <p:cNvGrpSpPr>
            <a:grpSpLocks/>
          </p:cNvGrpSpPr>
          <p:nvPr/>
        </p:nvGrpSpPr>
        <p:grpSpPr bwMode="auto">
          <a:xfrm>
            <a:off x="1763713" y="2060575"/>
            <a:ext cx="5759450" cy="2735263"/>
            <a:chOff x="1763688" y="2060848"/>
            <a:chExt cx="5759450" cy="2735263"/>
          </a:xfrm>
        </p:grpSpPr>
        <p:pic>
          <p:nvPicPr>
            <p:cNvPr id="4119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 l="26869" t="38847" r="25882" b="33098"/>
            <a:stretch>
              <a:fillRect/>
            </a:stretch>
          </p:blipFill>
          <p:spPr bwMode="auto">
            <a:xfrm>
              <a:off x="1763688" y="2060848"/>
              <a:ext cx="5759450" cy="273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ángulo 8"/>
            <p:cNvSpPr/>
            <p:nvPr/>
          </p:nvSpPr>
          <p:spPr>
            <a:xfrm>
              <a:off x="2051025" y="3284811"/>
              <a:ext cx="5184775" cy="647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11" name="Flecha izquierda 1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3888" y="6237288"/>
            <a:ext cx="576262" cy="549275"/>
          </a:xfrm>
          <a:prstGeom prst="leftArrow">
            <a:avLst>
              <a:gd name="adj1" fmla="val 50000"/>
              <a:gd name="adj2" fmla="val 66707"/>
            </a:avLst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5" name="Imagen 9" descr="Cadenas copia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0" y="3284538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5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5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00"/>
                            </p:stCondLst>
                            <p:childTnLst>
                              <p:par>
                                <p:cTn id="6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00"/>
                            </p:stCondLst>
                            <p:childTnLst>
                              <p:par>
                                <p:cTn id="7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80975" y="1773238"/>
            <a:ext cx="9505950" cy="2447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5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981200"/>
            <a:ext cx="7456488" cy="2087563"/>
          </a:xfrm>
          <a:solidFill>
            <a:schemeClr val="bg1"/>
          </a:solidFill>
        </p:spPr>
      </p:pic>
      <p:sp>
        <p:nvSpPr>
          <p:cNvPr id="17411" name="15 CuadroTexto"/>
          <p:cNvSpPr txBox="1">
            <a:spLocks noChangeArrowheads="1"/>
          </p:cNvSpPr>
          <p:nvPr/>
        </p:nvSpPr>
        <p:spPr bwMode="auto">
          <a:xfrm>
            <a:off x="2971800" y="344011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GT" dirty="0">
                <a:latin typeface="Calibri" pitchFamily="34" charset="0"/>
              </a:rPr>
              <a:t>123ABC4U3</a:t>
            </a:r>
          </a:p>
        </p:txBody>
      </p:sp>
      <p:sp>
        <p:nvSpPr>
          <p:cNvPr id="16" name="Redondear rectángulo de esquina diagonal 1"/>
          <p:cNvSpPr>
            <a:spLocks/>
          </p:cNvSpPr>
          <p:nvPr/>
        </p:nvSpPr>
        <p:spPr bwMode="auto">
          <a:xfrm>
            <a:off x="-180975" y="104775"/>
            <a:ext cx="2466975" cy="503238"/>
          </a:xfrm>
          <a:custGeom>
            <a:avLst/>
            <a:gdLst>
              <a:gd name="T0" fmla="*/ 83875 w 2466975"/>
              <a:gd name="T1" fmla="*/ 0 h 503238"/>
              <a:gd name="T2" fmla="*/ 2466975 w 2466975"/>
              <a:gd name="T3" fmla="*/ 0 h 503238"/>
              <a:gd name="T4" fmla="*/ 2466975 w 2466975"/>
              <a:gd name="T5" fmla="*/ 0 h 503238"/>
              <a:gd name="T6" fmla="*/ 2466975 w 2466975"/>
              <a:gd name="T7" fmla="*/ 419363 h 503238"/>
              <a:gd name="T8" fmla="*/ 2383100 w 2466975"/>
              <a:gd name="T9" fmla="*/ 503238 h 503238"/>
              <a:gd name="T10" fmla="*/ 0 w 2466975"/>
              <a:gd name="T11" fmla="*/ 503238 h 503238"/>
              <a:gd name="T12" fmla="*/ 0 w 2466975"/>
              <a:gd name="T13" fmla="*/ 503238 h 503238"/>
              <a:gd name="T14" fmla="*/ 0 w 2466975"/>
              <a:gd name="T15" fmla="*/ 83875 h 503238"/>
              <a:gd name="T16" fmla="*/ 83875 w 2466975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66975" h="503238">
                <a:moveTo>
                  <a:pt x="83875" y="0"/>
                </a:moveTo>
                <a:lnTo>
                  <a:pt x="2466975" y="0"/>
                </a:lnTo>
                <a:lnTo>
                  <a:pt x="2466975" y="419363"/>
                </a:lnTo>
                <a:cubicBezTo>
                  <a:pt x="2466975" y="465686"/>
                  <a:pt x="2429423" y="503238"/>
                  <a:pt x="2383100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BFBFBF"/>
              </a:gs>
              <a:gs pos="100000">
                <a:srgbClr val="7F7F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GT" dirty="0">
              <a:latin typeface="Arial" pitchFamily="34" charset="0"/>
            </a:endParaRPr>
          </a:p>
        </p:txBody>
      </p:sp>
      <p:sp>
        <p:nvSpPr>
          <p:cNvPr id="17" name="152 CuadroTexto"/>
          <p:cNvSpPr txBox="1">
            <a:spLocks noChangeArrowheads="1"/>
          </p:cNvSpPr>
          <p:nvPr/>
        </p:nvSpPr>
        <p:spPr bwMode="auto">
          <a:xfrm>
            <a:off x="335508" y="68588"/>
            <a:ext cx="5172596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GT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Sección Q</a:t>
            </a:r>
          </a:p>
        </p:txBody>
      </p:sp>
      <p:sp>
        <p:nvSpPr>
          <p:cNvPr id="5128" name="13 CuadroTexto"/>
          <p:cNvSpPr txBox="1">
            <a:spLocks noChangeArrowheads="1"/>
          </p:cNvSpPr>
          <p:nvPr/>
        </p:nvSpPr>
        <p:spPr bwMode="auto">
          <a:xfrm>
            <a:off x="457200" y="620713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GT" sz="2000" b="1" dirty="0">
                <a:solidFill>
                  <a:schemeClr val="tx2"/>
                </a:solidFill>
                <a:latin typeface="Calibri" pitchFamily="34" charset="0"/>
              </a:rPr>
              <a:t>documentos de soporte</a:t>
            </a:r>
          </a:p>
        </p:txBody>
      </p:sp>
      <p:pic>
        <p:nvPicPr>
          <p:cNvPr id="17418" name="Imagen 3" descr="factu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96975"/>
            <a:ext cx="153511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Imagen 1" descr="permis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557338"/>
            <a:ext cx="14112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Imagen 2" descr="manifiest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205038"/>
            <a:ext cx="1819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r 1"/>
          <p:cNvGrpSpPr>
            <a:grpSpLocks/>
          </p:cNvGrpSpPr>
          <p:nvPr/>
        </p:nvGrpSpPr>
        <p:grpSpPr bwMode="auto">
          <a:xfrm>
            <a:off x="2808288" y="4292600"/>
            <a:ext cx="3744912" cy="1768475"/>
            <a:chOff x="2808288" y="4292600"/>
            <a:chExt cx="3744912" cy="1768475"/>
          </a:xfrm>
        </p:grpSpPr>
        <p:sp>
          <p:nvSpPr>
            <p:cNvPr id="5136" name="18 CuadroTexto"/>
            <p:cNvSpPr txBox="1">
              <a:spLocks noChangeArrowheads="1"/>
            </p:cNvSpPr>
            <p:nvPr/>
          </p:nvSpPr>
          <p:spPr bwMode="auto">
            <a:xfrm>
              <a:off x="2808288" y="5414963"/>
              <a:ext cx="374491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GT" dirty="0">
                  <a:latin typeface="Calibri" pitchFamily="34" charset="0"/>
                </a:rPr>
                <a:t>Se asocia la declaración con los documentos de soporte escaneados</a:t>
              </a:r>
            </a:p>
          </p:txBody>
        </p:sp>
        <p:sp>
          <p:nvSpPr>
            <p:cNvPr id="20" name="19 Flecha abajo"/>
            <p:cNvSpPr/>
            <p:nvPr/>
          </p:nvSpPr>
          <p:spPr>
            <a:xfrm rot="10800000">
              <a:off x="4356100" y="4751388"/>
              <a:ext cx="669925" cy="549275"/>
            </a:xfrm>
            <a:prstGeom prst="downArrow">
              <a:avLst/>
            </a:prstGeom>
            <a:solidFill>
              <a:srgbClr val="E46C0A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5138" name="Picture 8" descr="http://static.blogo.it/ecologiablog/ecologiablog_walle_7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638" y="4292600"/>
              <a:ext cx="9493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2" name="Imagen 7" descr="chai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000534">
            <a:off x="5778500" y="1546225"/>
            <a:ext cx="2336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Imagen 9" descr="Cadenas copi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3573463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lecha izquierda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43888" y="6237288"/>
            <a:ext cx="576262" cy="549275"/>
          </a:xfrm>
          <a:prstGeom prst="leftArrow">
            <a:avLst>
              <a:gd name="adj1" fmla="val 50000"/>
              <a:gd name="adj2" fmla="val 66707"/>
            </a:avLst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9" name="Imagen 15" descr="Logo_SAT_transparente_5cm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8246" y="141287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411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8"/>
          <p:cNvSpPr>
            <a:spLocks/>
          </p:cNvSpPr>
          <p:nvPr/>
        </p:nvSpPr>
        <p:spPr bwMode="auto">
          <a:xfrm>
            <a:off x="5067300" y="2471738"/>
            <a:ext cx="1135063" cy="45974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9763" y="21600"/>
                </a:moveTo>
                <a:lnTo>
                  <a:pt x="0" y="9851"/>
                </a:lnTo>
                <a:lnTo>
                  <a:pt x="21600" y="0"/>
                </a:lnTo>
              </a:path>
            </a:pathLst>
          </a:cu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GT" dirty="0"/>
          </a:p>
        </p:txBody>
      </p:sp>
      <p:sp>
        <p:nvSpPr>
          <p:cNvPr id="6147" name="AutoShape 8" descr="data:image/jpeg;base64,/9j/4AAQSkZJRgABAQAAAQABAAD/2wCEAAkGBhAQERUQEBAVFQ8QEA8UEBUQFhAQEBIQFBQVFRQXEhQXHCYgFxkkGRUUHy8iIycpLiwsFh4xNTAqNSYrLCkBCQoKDgwOGg8PGiwkHCQsLCwqLCk0LywsKSwsLCwsLCwsKSwsLCkpLCwsLCwsLCwpLCwsLCwpLCwsLCwsLCwsKf/AABEIAJEBOAMBIgACEQEDEQH/xAAcAAEAAgMBAQEAAAAAAAAAAAAAAwUCBAYHAQj/xABJEAABAwIDBAUGCwYEBgMAAAABAAIDBBEFEiEGEzFBByJRYXEUUoGRktEWIzJCVWKClKGx0hUzU3Ki4UWTwcJDRFSy8PEXJCX/xAAaAQEAAwEBAQAAAAAAAAAAAAAAAgMEAQUG/8QALBEAAgEDAwMCBgIDAAAAAAAAAAECAxEhEjFRBCJBUvATFDJhgZEVoSNx0f/aAAwDAQACEQMRAD8A9xREQBERAEREAREQBERAEREAREQBERAEREAREQBERAEREAWrXYlHCAZDa/ADUn0JiOINhbmOpPyRzJ9y4usqXSuL3m5PqA7B3K6lS15exmr1/hqy3OmO1VP9b2SsTtZT/X9lck4LAha100DBLrKq4Ou+F0HY/wBQ96fC+DzX+oe9cfZfQFYulplL6+t9jsPhbD5r/U33p8KovMf/AE+9cm1TNR9LTOrrar8nUfCePzHf0+9ZDaNnmO/Bc01TMUH08CxdXVfk6EY+3zD6wtujr2ycNCOR7O5c0xTxOIII4hVSoxtgvh1M75OoRatFWh4sdHD8fBbSxtNOzPQjJSV0ERFwkEREAREQBERAEREAREQBERAEREAREQBERAEREAREQBa9bWtibmdx5DmSs6mcMaXHl2Ln5oZqglzQCRpqbAeCnCN8vYrnK2FuV2IVTnHPJfrXy6HLYcmrQdUN7fzXT0WGTOYYKhodF81wIzsPcuZxXDHQPyEg82kc2945FbaUk3pMNWk0tTInTt7Vjvm9q1y1LLWkYZo2SECjjdyUwCsMslkyapWKNqlaos6iRqkdIGgucbAcSVEXhouTYDiTwAXO4nihmNhpGDoO3vKio6mW3sWJ2oN+rGLX0JJBt4WUjdqX/wAJvrcufapGq74UOCDqSXk6Fm1cg1Ebb+LlZw7bynQxsv8Aa1XItUzFyXT03uhHqasdpHXja6U/MZ/V718VBA4kaoqHQp8Fi6qt6j0tEReMfRhERAEWvXYjDAwyTysijFgXyvbGwEmwu5xAFyq1u22GHhiNIfCopz/uXUm9hexdIteixCGdueGVkjLkZonNkbccRdpIuthcAREQBERAEREAREQBERAERfHOA1KA+ooTVDvWJrG9hXbMjqRORfQ8FQ4phZbctvkPZe7f7K28ub2FfDXNOlj+CnHUiEnGS3OfppmU7N5mzzuuGg3IZ3lUVQ973Fzrlx4krocQpw3rMBy8x5v9lXk3WunjJjqSexTmM9hXzdnsVo8KJwWmMjFM1mR28VlZZkL5ZWpmWR9CzzAC5NgOJPALAkAXJsBxJ4KhxLEjIcrdIx/Ue0pa52KufcSxMynKNIxw+se0rTasQswrVgkzIKRqjCkapopZM1bVPFfUqGCK+p4LdYuNldyZiI1FUWI9JREXgH1YXwr6hQGhWxseCyRjXMPFrwHNPoK/KtfTbiomiGginnjHgx7mj8AF+rKkL81dIlPu8TqhyMocPtMYT+JK1dM8tGfqF23P0bstTxso4BEwNYYYnWaABmc0Fx8Sbq1VDsJPvMNpX9tNF+VleuKzS3L1sfUXKdIeNimopHCZ0Uri1sJjtndJe4a0eAN+5c5h2EYg2ldVVuIzxZY3PEbCzMAASA8kGxOmgUlC6vci52drHpyLx7YN9diUsjJK+oZFDG1zzE5uYueSGgFzSB8lx4cl68xuVoFybAC51JtzPek46XYQlqVzNFW4wc0LxvnwgNJMkWTeMa3UluYEcB2LyPYLH8SxGfdvrp2xMidJIYxEZABbKAC06knsPBdjDUm+BKelpHtyLjo+kugjtC585kYA1wfDLviQPntyg5ufBSjpPw7MGvkkjJ4b6KaMfiFzRLga48nWIuS2vxf/AOn5TTVLm2Ld26FzCyTOQBmNjceFlT7KtxCtjdI6vkja1+VtmsdmNrnj4j8UUMXDlmx6ISteR11zT9m676Vl9iNQnZyt+lZfYjRJcnG3wdK4KNwXM4DT1jK6WKaqkmgigjcC5oa1z5CbDQakBp/BdQ4KzYqeSIhfLL7K+wWm6rPcporaNuyrK7Di3rMBI5gakeHcpDiDu1v/AJ6VGcVeObVZFPwVya8moKWQ8I3ey73LE4fL/Cf7Lvct1mNSA3zt9QWR2ik/iN9TVZ3+Eihqm92yuOGzfwn+y5Yuw2YC5ieANSS0gAKx+Ecn8Rvqah2if/Fb6m+5TUqvCKnCi/L/AKOMxKpfJ1WtOQd3yvHuWh5O7zSrvF4ALyRuFjq5o+b3jTgqjys+cr4tkLWWDEU7vNKzZSSG9mOOVpcQ0XOUcTYKSGp77q1w2ubFIyQsjLY8zs2R75yeTWODgBfhqFKUpJYRGKTlaWEc+yoB7VtU1idf/ahqA+SR0m6DM7i7KwEMbfkFNBA7mLeKuTwUTt4LAKViiaFKxRM5MxEYigXI9JREXgH1YREQGrUhfnnpggy4m8+fDC709Yf6BfoepC8L6cYA2sgdzfTm/wBh9v8AVX0H3lNZXgemdEdXvMJpz5gkj/y3ub/ouqqJ2tBc4gNaCXE6AAakkrz7oMqs2GFl/wB1VTN9rLJ/vWG2+Jy4hVNwSjfbN18QlbruoRYhgPC5vw728iVGUbzaJKXamZ7PxnGKw4jK0+Q0pLKBrgRvH368pafAem3YpulbFtzRiIHr1MgaP5G9Z58OA+0F2lLQx08TIYm5Y42hrAOQC8V6YcUMtfFTM1dDEGtA5yzuGnj1WBSh3zXCIz7YPlnoPRJhe6od6R1qmQv+wOqz0WBP2iu1eVr4VQCnhjgbwijYwd+UWupZnKqTu7lkVZWOM6UcY8mw6Yg9eUCFnbeQ2NvAXPoXO9CtAIqWetfoJHBoPZFAHFxH2nOH2Aqrp5xbrU9MD1WNlnkHPNoyP8N5610G0JGGYC2EG0j4o4uwmSXWT0gZj6Cr0v8AGlyypvvb4KroqDqyvqK141awvPYHzuNh6GtcPQuz6RYon0E7pWgljM0ZNswkv1cpVL0XtZRYZ5RI15NVMXgRRyTPygZYwGsBNrNJ+0tfammxHF3sp4ad9NQtdmklqbMfK75uWK+aw1NiBc+GqWal/CORxTt5ZyNJiLhRtgv1XVD5fANY1ot3FxefEL2fZHDdzRxMt1iwPd/M/rH8143PSCSu8ipW52xOEEYcbB5jF5C93K7g+/gvVP2hjA4UlL/nP/SlXJyng6jIoZIFzZxLGuVJS/5z/wBKypq3F3Twsmgijgc57pXwuMvVa35DswGW5I1F+B4KnSXaky/IUUhst5xA5LX3gd1XDQ87cETOOJUzvutOQKzqqYsOvDkVpSBXRZW8FfI1QuYt2QLXeFoizPI1XhQuC2HhQuC0RMsiEhfFkQvllaihgKrxHDLddg0+cBy7wrULNq6RTscsw2W7TzraxHCvnxj+Zo/MKsYVJZEslqF9C1YJltNKWsZpGQUrFEFKxdKvJM1EYigy1HpKIi8A+sCIiAgqAvFeniH4yjf2sq2n0GEj8yvbJxovJenWnvTU8nmVTm+h8Tj+bAraP1orq/Szmtg9uW4bh1WG61MlQzyVlsxMj4g3Nl5gZB6SBzXqfRrsaaCnMk13V1URJVPcczsxuQy/dmN+0krzvoV2I8omOITs+Jgdanvwkn1zOtzDdPSfqr3QqdaSTaX5I0k2k2a0x1X5+2clFftC2WTVjqyWRve2EO3P/ZGfQv0BMNV4FtHsdiGFV3ldJE98TJTLTyRt3obmJvHIwa8CW8NQeN+CjbK8irfDP0Qtady88wzpkfI0NfhVXv7aiJhMZd3OcBb0qDH6rGaqnmlkYaGmjjeRFDaeunNjZt233YOmg14qv4bvks1LwcbW/wD6u0GT5ULagMNtRuafV9+1pc1w8HBW3TtiLpJaajj1cA+QtHEyyFscI8fl+0qzoqLaGpkmrIKhnxIZCRT1MmrndfRjDbQBSCpdU442uqaeobRxzAxk01S85Igd11WsLtX2fw05rVtL7JFCzH/bPb8KwxtPBFA35MMTGD7IAP4rWxqvbTwyzu+TDG95v9UXH42VrIV5h0s7Rk08lDTxzPnkcxsuSGYsZHo53Xy5XEiwsCePcskVqlYvbsjnug+kM9XJM85jDDdxPOSZx1PecryvcMi8P6LNpm4ZFOyooqsyTSscHRwSuBjaywadOTi8/aXdDpZpz/ydb93kCtqxcpXSK6fbHJ22RZALiP8A5Vp/+jrPu70wva2bEK2KOGGeGlhbJJM6VjozK62VjdfmguJtzIHYqtDJ60djJKQsYpHk8rDipJY1qSOIFr6LiOmFdU5tB8n8yq6QLakWvIrY4KpGpIFrvC2pAtZ4WiJnkazwoXhbDwoHrTEyyISFis3LFWooYWYWKyC6QJmKuxPCL3fGNfnNHPvCsWLYjUb2JJXOPat6n4LrqbZKGV2d7SCflZSQPV2qxbsfSj5rvacoT6umsE/kqk1dWOGCkYu3GyVL5jvbf71kNlaUf8M+3J71D5yn9/f5I/xtble/wcaxF2o2apv4f9UnvRR+bhwyz+Pq8r+/+FoiLkIduyQxj4mtqd9VNqWZnFsEFLrNLe1yMpjLRbXet77eYot7HttpHXouWb0gwkNIpqkvlkiZEwMYXSGSOWVha7Pl+TE+4vdulwLhKTb2OVwyU8u6NKZ3PdumFtpCwsLXPFjcHXgu6WNSOmkC5bbfY04nTCnEm7IljfntmsG3vYdtiV8Z0kUzg3JDO+R3lPUjETyBTiMyHMH5S20rbEE317Fr1PSG0OG6jzscRbMCwtb5HNU3J1v+7a3lbMeKkoyTujjaZ0+H0EdLAyCBgEcUYbG3wGlz3rlBju0H0XTfe2/pVpS7Zwvmhp3sc2aojYRYxvYHui3pBAdnaLX6zmgEhQYlte+KKulELXGhqGQxtzOG9c6KGQXsOrrMBpfguJO+wurbmg7GdoD/AIXTfe2/pWIxbaD6Lpvvbf0requkCBu8AimAYaxrJHsbuXy0ri2RoIdc6g24XW1TbYRvbI4QymOBo3soETId7lY4saXvGvXGvDiL6KWfScuuSoGL4/8ARdN96b+lfP2tj/0XTfe2/pV1BtjTvpDWNZIWNlMRY0Mc8yiTdWaQ7K4F1rEG1jdatd0g00MT5ZIpWmGR8c7HbhskT2MZIRZzxnJZI1wyZrpn0+/2Mcmh+2NoPoyn+9t/Ss243tB9F033tv6VZO21htK4QylkL2sc925ijdI4NcGtdI8A9V4P91k/axjoqKeGMuir5msbn6jmRmGWXNbmbR8L8+KZ9Pv9j8lU7GtoD/hdN97b+lYftbH/AKLpvvTf0rdZ0jUpD7RSl0clOwtbuHaz7zdkyNkLG3MTxq4WNhzCm2k2uNJPBAI7ieGeVzi2okczdmMAbuFjnG+c68svelntp9/sXXJW/tjaD6Mpvvbf0r6MY2g+i6f7239Ks6rbiCF8sMscolpYDNUZWAsbCGg52uLhdpJcAOPVNwNLm7dQ5t0YJxVF0YbT5WGVwkY97HAh2TLljfqXC2W3Zdn0+/2Mcmzs3U4hJn8upY4LZN1upRNnvmz5tBltZvjc9ivgFx1V0nU4iklhgnlENK2pfZrWNZG/PlEhc64N2OFrHgt6bbqCOWOGaOSN8rS7rGFxYRE+UhzWvLh1I3a2tpa6i4vg6mjpFBPDfUelc3Nt9GwRyyxSwwvhqpzvmtzughZE7O0MebA70Cx1vyCkft/C1wiNPUCpMojEGRm9zOjfKw/Ly5S1j9b/ADTdNMg2mb8zbLVeq9m3lJOY9zHM7eMge/LH+6bO4sjzi9+LXXyg2AJNgpcGxVlYx0kbHta17mfGBrXEt0PVBJbY6WdY9ytSfkpkzKRQPW++m71C6k8VdFlEmVz1A5WTqLx9SwOHfzepXqSM0ircsVZHDP5vUgwsfWVmtFLiytCzCsRhY+sshhje/wBa78SJzQzRYFe4ThZOp9Pd3DvWNBhTc1+AHEuI/DvXQRljRYEADvCy163iJr6ehfukZsYALDgFkvgN19XnnqBERAEREAVXHszSNmmqBCN9VMDKhxLjvGAWsWk2GlgbDWwvwCtEXb2BTUmyVLFusrZD5O/PBvJqiXdndujGXO86ZHuFu/tUEuwdA5oaYnZWxGLSWcXjLs/W63WIdqCdQugRd1Pk5ZFNDsjSMdnEZLy2dpc6SVzi2cMEtyXcTkZrytooxsRQjTcmxFv3kvAR7ofO8wkentV6ianyLIpqPZGkhkEscZD2uD2/GSlgeI91mDC61ywAHRY1WxlFLMZ3xEvdJHI8Z5RE+WO2R74g7I5ws3Uj5o7Fdomp8iyKSTYyiczduiJjBqjlzy2vUuzTH5XM38Lm1lhJsPROz/FOAkMbnNbLM1m8jy5HhodYPGRvWAvor5E1PkaUc/iexsMlKaOMmON9RHNIbve5/wAc2WUFxdmu+zhe+ma/JYydH+Hu4xOJIma92+qM8jZsu8Ers933yt43tlFrLokTXLkaVwU79kqQho3bhkqPKGFskrXNmyGPMCHXAyEttwseC+/BWk3MNPuviaW+4bmk6t4nxam93dSR41J434q3Rc1MWRzsmwNC5jo3RyFj2xMeDPU9eOJrmsY859WgPdp3rexHZqnqJGzSNfvI43RsdHLPCQxxBcPi3NvwHHsVoi7qfIsjlsZ6PqaaKYRXjqZopY9+XyyPtIGg7wF3xjRkbZp0GtrXK2hsLQ5S3dOuXtfvN7UGdrmtLG5Zi/O0BrnCwNrOPaVfomuXJzSuClZsdRNjkhbABFPTxU8jQ54Bgiz5GjXS28fqNTfVRx7EUTXZ924uz7w55Z3tMm5MBc5rnEEmJxbryV8ianydsigi2GoWsEZic9jY542iWWeUCKYRtkYM7j1SIo9OWXS1zeai2RpIXNeyN28jeXh75JpHl5Zu7uc9xLuroAeGtuKuUTU+RZFHS7GUcRjMTHsMUbIxu5Z2Zo2EljZbO+MsSbZr8T2rbwfAIKQPELSN6/PI575JXvflDbuc8knqtaPQrFFxyb8iyPlksvqLh0+WUFbWtibmd6BzJ7lLK/KCbE25DiVQYrTSSN3xBBaLPaSDYdre5ThFN5K6knFY3KqsrXyOLnHwA4AdgWsXntPrKycsCvSgkjxqjbyxmPaVI0ntUQUjVcZluTsWzGtaNbMaqkXwLPD60s0OrT+HgrprgRccCucjW/SVJbpxB5e5Y6sL5R6VGrbD2LVERZTaEREAREQBERAEREAREQBERAEREAREQBERAEREAREQBERAEREAREQGMkYcCCLg8Vz2N0zo2hrRaHnbUl31z+S6NYyRhwIcLg8QeCnCWlldSGtWODcsCrut2ckDvitWHhcgEd2vFa3wdqPNHtNW+NSHJ5U6M77FYpGrfGzdR5rfaCkbs7P2N9pW/FhyjOqFS/0s041sxrZZgE31fX/ZTMwSUeb6z7lW6kOS+NGpwRRBXVHSZdT8r8lhQYfk1dYu5W4Bbqx1Kl8I9GjS05kERFQaQ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6148" name="AutoShape 10" descr="data:image/jpeg;base64,/9j/4AAQSkZJRgABAQAAAQABAAD/2wCEAAkGBhAQERUQEBAVFQ8QEA8UEBUQFhAQEBIQFBQVFRQXEhQXHCYgFxkkGRUUHy8iIycpLiwsFh4xNTAqNSYrLCkBCQoKDgwOGg8PGiwkHCQsLCwqLCk0LywsKSwsLCwsLCwsKSwsLCkpLCwsLCwsLCwpLCwsLCwpLCwsLCwsLCwsKf/AABEIAJEBOAMBIgACEQEDEQH/xAAcAAEAAgMBAQEAAAAAAAAAAAAAAwUCBAYHAQj/xABJEAABAwIDBAUGCwYEBgMAAAABAAIDBBEFEiEGEzFBByJRYXEUUoGRktEWIzJCVWKClKGx0hUzU3Ki4UWTwcJDRFSy8PEXJCX/xAAaAQEAAwEBAQAAAAAAAAAAAAAAAgMEAQUG/8QALBEAAgEDAwMCBgIDAAAAAAAAAAECAxEhEjFRBCJBUvATFDJhgZEVoSNx0f/aAAwDAQACEQMRAD8A9xREQBERAEREAREQBERAEREAREQBERAEREAREQBERAEREAWrXYlHCAZDa/ADUn0JiOINhbmOpPyRzJ9y4usqXSuL3m5PqA7B3K6lS15exmr1/hqy3OmO1VP9b2SsTtZT/X9lck4LAha100DBLrKq4Ou+F0HY/wBQ96fC+DzX+oe9cfZfQFYulplL6+t9jsPhbD5r/U33p8KovMf/AE+9cm1TNR9LTOrrar8nUfCePzHf0+9ZDaNnmO/Bc01TMUH08CxdXVfk6EY+3zD6wtujr2ycNCOR7O5c0xTxOIII4hVSoxtgvh1M75OoRatFWh4sdHD8fBbSxtNOzPQjJSV0ERFwkEREAREQBERAEREAREQBERAEREAREQBERAEREAREQBa9bWtibmdx5DmSs6mcMaXHl2Ln5oZqglzQCRpqbAeCnCN8vYrnK2FuV2IVTnHPJfrXy6HLYcmrQdUN7fzXT0WGTOYYKhodF81wIzsPcuZxXDHQPyEg82kc2945FbaUk3pMNWk0tTInTt7Vjvm9q1y1LLWkYZo2SECjjdyUwCsMslkyapWKNqlaos6iRqkdIGgucbAcSVEXhouTYDiTwAXO4nihmNhpGDoO3vKio6mW3sWJ2oN+rGLX0JJBt4WUjdqX/wAJvrcufapGq74UOCDqSXk6Fm1cg1Ebb+LlZw7bynQxsv8Aa1XItUzFyXT03uhHqasdpHXja6U/MZ/V718VBA4kaoqHQp8Fi6qt6j0tEReMfRhERAEWvXYjDAwyTysijFgXyvbGwEmwu5xAFyq1u22GHhiNIfCopz/uXUm9hexdIteixCGdueGVkjLkZonNkbccRdpIuthcAREQBERAEREAREQBERAERfHOA1KA+ooTVDvWJrG9hXbMjqRORfQ8FQ4phZbctvkPZe7f7K28ub2FfDXNOlj+CnHUiEnGS3OfppmU7N5mzzuuGg3IZ3lUVQ973Fzrlx4krocQpw3rMBy8x5v9lXk3WunjJjqSexTmM9hXzdnsVo8KJwWmMjFM1mR28VlZZkL5ZWpmWR9CzzAC5NgOJPALAkAXJsBxJ4KhxLEjIcrdIx/Ue0pa52KufcSxMynKNIxw+se0rTasQswrVgkzIKRqjCkapopZM1bVPFfUqGCK+p4LdYuNldyZiI1FUWI9JREXgH1YXwr6hQGhWxseCyRjXMPFrwHNPoK/KtfTbiomiGginnjHgx7mj8AF+rKkL81dIlPu8TqhyMocPtMYT+JK1dM8tGfqF23P0bstTxso4BEwNYYYnWaABmc0Fx8Sbq1VDsJPvMNpX9tNF+VleuKzS3L1sfUXKdIeNimopHCZ0Uri1sJjtndJe4a0eAN+5c5h2EYg2ldVVuIzxZY3PEbCzMAASA8kGxOmgUlC6vci52drHpyLx7YN9diUsjJK+oZFDG1zzE5uYueSGgFzSB8lx4cl68xuVoFybAC51JtzPek46XYQlqVzNFW4wc0LxvnwgNJMkWTeMa3UluYEcB2LyPYLH8SxGfdvrp2xMidJIYxEZABbKAC06knsPBdjDUm+BKelpHtyLjo+kugjtC585kYA1wfDLviQPntyg5ufBSjpPw7MGvkkjJ4b6KaMfiFzRLga48nWIuS2vxf/AOn5TTVLm2Ld26FzCyTOQBmNjceFlT7KtxCtjdI6vkja1+VtmsdmNrnj4j8UUMXDlmx6ISteR11zT9m676Vl9iNQnZyt+lZfYjRJcnG3wdK4KNwXM4DT1jK6WKaqkmgigjcC5oa1z5CbDQakBp/BdQ4KzYqeSIhfLL7K+wWm6rPcporaNuyrK7Di3rMBI5gakeHcpDiDu1v/AJ6VGcVeObVZFPwVya8moKWQ8I3ey73LE4fL/Cf7Lvct1mNSA3zt9QWR2ik/iN9TVZ3+Eihqm92yuOGzfwn+y5Yuw2YC5ieANSS0gAKx+Ecn8Rvqah2if/Fb6m+5TUqvCKnCi/L/AKOMxKpfJ1WtOQd3yvHuWh5O7zSrvF4ALyRuFjq5o+b3jTgqjys+cr4tkLWWDEU7vNKzZSSG9mOOVpcQ0XOUcTYKSGp77q1w2ubFIyQsjLY8zs2R75yeTWODgBfhqFKUpJYRGKTlaWEc+yoB7VtU1idf/ahqA+SR0m6DM7i7KwEMbfkFNBA7mLeKuTwUTt4LAKViiaFKxRM5MxEYigXI9JREXgH1YREQGrUhfnnpggy4m8+fDC709Yf6BfoepC8L6cYA2sgdzfTm/wBh9v8AVX0H3lNZXgemdEdXvMJpz5gkj/y3ub/ouqqJ2tBc4gNaCXE6AAakkrz7oMqs2GFl/wB1VTN9rLJ/vWG2+Jy4hVNwSjfbN18QlbruoRYhgPC5vw728iVGUbzaJKXamZ7PxnGKw4jK0+Q0pLKBrgRvH368pafAem3YpulbFtzRiIHr1MgaP5G9Z58OA+0F2lLQx08TIYm5Y42hrAOQC8V6YcUMtfFTM1dDEGtA5yzuGnj1WBSh3zXCIz7YPlnoPRJhe6od6R1qmQv+wOqz0WBP2iu1eVr4VQCnhjgbwijYwd+UWupZnKqTu7lkVZWOM6UcY8mw6Yg9eUCFnbeQ2NvAXPoXO9CtAIqWetfoJHBoPZFAHFxH2nOH2Aqrp5xbrU9MD1WNlnkHPNoyP8N5610G0JGGYC2EG0j4o4uwmSXWT0gZj6Cr0v8AGlyypvvb4KroqDqyvqK141awvPYHzuNh6GtcPQuz6RYon0E7pWgljM0ZNswkv1cpVL0XtZRYZ5RI15NVMXgRRyTPygZYwGsBNrNJ+0tfammxHF3sp4ad9NQtdmklqbMfK75uWK+aw1NiBc+GqWal/CORxTt5ZyNJiLhRtgv1XVD5fANY1ot3FxefEL2fZHDdzRxMt1iwPd/M/rH8143PSCSu8ipW52xOEEYcbB5jF5C93K7g+/gvVP2hjA4UlL/nP/SlXJyng6jIoZIFzZxLGuVJS/5z/wBKypq3F3Twsmgijgc57pXwuMvVa35DswGW5I1F+B4KnSXaky/IUUhst5xA5LX3gd1XDQ87cETOOJUzvutOQKzqqYsOvDkVpSBXRZW8FfI1QuYt2QLXeFoizPI1XhQuC2HhQuC0RMsiEhfFkQvllaihgKrxHDLddg0+cBy7wrULNq6RTscsw2W7TzraxHCvnxj+Zo/MKsYVJZEslqF9C1YJltNKWsZpGQUrFEFKxdKvJM1EYigy1HpKIi8A+sCIiAgqAvFeniH4yjf2sq2n0GEj8yvbJxovJenWnvTU8nmVTm+h8Tj+bAraP1orq/Szmtg9uW4bh1WG61MlQzyVlsxMj4g3Nl5gZB6SBzXqfRrsaaCnMk13V1URJVPcczsxuQy/dmN+0krzvoV2I8omOITs+Jgdanvwkn1zOtzDdPSfqr3QqdaSTaX5I0k2k2a0x1X5+2clFftC2WTVjqyWRve2EO3P/ZGfQv0BMNV4FtHsdiGFV3ldJE98TJTLTyRt3obmJvHIwa8CW8NQeN+CjbK8irfDP0Qtady88wzpkfI0NfhVXv7aiJhMZd3OcBb0qDH6rGaqnmlkYaGmjjeRFDaeunNjZt233YOmg14qv4bvks1LwcbW/wD6u0GT5ULagMNtRuafV9+1pc1w8HBW3TtiLpJaajj1cA+QtHEyyFscI8fl+0qzoqLaGpkmrIKhnxIZCRT1MmrndfRjDbQBSCpdU442uqaeobRxzAxk01S85Igd11WsLtX2fw05rVtL7JFCzH/bPb8KwxtPBFA35MMTGD7IAP4rWxqvbTwyzu+TDG95v9UXH42VrIV5h0s7Rk08lDTxzPnkcxsuSGYsZHo53Xy5XEiwsCePcskVqlYvbsjnug+kM9XJM85jDDdxPOSZx1PecryvcMi8P6LNpm4ZFOyooqsyTSscHRwSuBjaywadOTi8/aXdDpZpz/ydb93kCtqxcpXSK6fbHJ22RZALiP8A5Vp/+jrPu70wva2bEK2KOGGeGlhbJJM6VjozK62VjdfmguJtzIHYqtDJ60djJKQsYpHk8rDipJY1qSOIFr6LiOmFdU5tB8n8yq6QLakWvIrY4KpGpIFrvC2pAtZ4WiJnkazwoXhbDwoHrTEyyISFis3LFWooYWYWKyC6QJmKuxPCL3fGNfnNHPvCsWLYjUb2JJXOPat6n4LrqbZKGV2d7SCflZSQPV2qxbsfSj5rvacoT6umsE/kqk1dWOGCkYu3GyVL5jvbf71kNlaUf8M+3J71D5yn9/f5I/xtble/wcaxF2o2apv4f9UnvRR+bhwyz+Pq8r+/+FoiLkIduyQxj4mtqd9VNqWZnFsEFLrNLe1yMpjLRbXet77eYot7HttpHXouWb0gwkNIpqkvlkiZEwMYXSGSOWVha7Pl+TE+4vdulwLhKTb2OVwyU8u6NKZ3PdumFtpCwsLXPFjcHXgu6WNSOmkC5bbfY04nTCnEm7IljfntmsG3vYdtiV8Z0kUzg3JDO+R3lPUjETyBTiMyHMH5S20rbEE317Fr1PSG0OG6jzscRbMCwtb5HNU3J1v+7a3lbMeKkoyTujjaZ0+H0EdLAyCBgEcUYbG3wGlz3rlBju0H0XTfe2/pVpS7Zwvmhp3sc2aojYRYxvYHui3pBAdnaLX6zmgEhQYlte+KKulELXGhqGQxtzOG9c6KGQXsOrrMBpfguJO+wurbmg7GdoD/AIXTfe2/pWIxbaD6Lpvvbf0requkCBu8AimAYaxrJHsbuXy0ri2RoIdc6g24XW1TbYRvbI4QymOBo3soETId7lY4saXvGvXGvDiL6KWfScuuSoGL4/8ARdN96b+lfP2tj/0XTfe2/pV1BtjTvpDWNZIWNlMRY0Mc8yiTdWaQ7K4F1rEG1jdatd0g00MT5ZIpWmGR8c7HbhskT2MZIRZzxnJZI1wyZrpn0+/2Mcmh+2NoPoyn+9t/Ss243tB9F033tv6VZO21htK4QylkL2sc925ijdI4NcGtdI8A9V4P91k/axjoqKeGMuir5msbn6jmRmGWXNbmbR8L8+KZ9Pv9j8lU7GtoD/hdN97b+lYftbH/AKLpvvTf0rdZ0jUpD7RSl0clOwtbuHaz7zdkyNkLG3MTxq4WNhzCm2k2uNJPBAI7ieGeVzi2okczdmMAbuFjnG+c68svelntp9/sXXJW/tjaD6Mpvvbf0r6MY2g+i6f7239Ks6rbiCF8sMscolpYDNUZWAsbCGg52uLhdpJcAOPVNwNLm7dQ5t0YJxVF0YbT5WGVwkY97HAh2TLljfqXC2W3Zdn0+/2Mcmzs3U4hJn8upY4LZN1upRNnvmz5tBltZvjc9ivgFx1V0nU4iklhgnlENK2pfZrWNZG/PlEhc64N2OFrHgt6bbqCOWOGaOSN8rS7rGFxYRE+UhzWvLh1I3a2tpa6i4vg6mjpFBPDfUelc3Nt9GwRyyxSwwvhqpzvmtzughZE7O0MebA70Cx1vyCkft/C1wiNPUCpMojEGRm9zOjfKw/Ly5S1j9b/ADTdNMg2mb8zbLVeq9m3lJOY9zHM7eMge/LH+6bO4sjzi9+LXXyg2AJNgpcGxVlYx0kbHta17mfGBrXEt0PVBJbY6WdY9ytSfkpkzKRQPW++m71C6k8VdFlEmVz1A5WTqLx9SwOHfzepXqSM0ircsVZHDP5vUgwsfWVmtFLiytCzCsRhY+sshhje/wBa78SJzQzRYFe4ThZOp9Pd3DvWNBhTc1+AHEuI/DvXQRljRYEADvCy163iJr6ehfukZsYALDgFkvgN19XnnqBERAEREAVXHszSNmmqBCN9VMDKhxLjvGAWsWk2GlgbDWwvwCtEXb2BTUmyVLFusrZD5O/PBvJqiXdndujGXO86ZHuFu/tUEuwdA5oaYnZWxGLSWcXjLs/W63WIdqCdQugRd1Pk5ZFNDsjSMdnEZLy2dpc6SVzi2cMEtyXcTkZrytooxsRQjTcmxFv3kvAR7ofO8wkentV6ianyLIpqPZGkhkEscZD2uD2/GSlgeI91mDC61ywAHRY1WxlFLMZ3xEvdJHI8Z5RE+WO2R74g7I5ws3Uj5o7Fdomp8iyKSTYyiczduiJjBqjlzy2vUuzTH5XM38Lm1lhJsPROz/FOAkMbnNbLM1m8jy5HhodYPGRvWAvor5E1PkaUc/iexsMlKaOMmON9RHNIbve5/wAc2WUFxdmu+zhe+ma/JYydH+Hu4xOJIma92+qM8jZsu8Ers933yt43tlFrLokTXLkaVwU79kqQho3bhkqPKGFskrXNmyGPMCHXAyEttwseC+/BWk3MNPuviaW+4bmk6t4nxam93dSR41J434q3Rc1MWRzsmwNC5jo3RyFj2xMeDPU9eOJrmsY859WgPdp3rexHZqnqJGzSNfvI43RsdHLPCQxxBcPi3NvwHHsVoi7qfIsjlsZ6PqaaKYRXjqZopY9+XyyPtIGg7wF3xjRkbZp0GtrXK2hsLQ5S3dOuXtfvN7UGdrmtLG5Zi/O0BrnCwNrOPaVfomuXJzSuClZsdRNjkhbABFPTxU8jQ54Bgiz5GjXS28fqNTfVRx7EUTXZ924uz7w55Z3tMm5MBc5rnEEmJxbryV8ianydsigi2GoWsEZic9jY542iWWeUCKYRtkYM7j1SIo9OWXS1zeai2RpIXNeyN28jeXh75JpHl5Zu7uc9xLuroAeGtuKuUTU+RZFHS7GUcRjMTHsMUbIxu5Z2Zo2EljZbO+MsSbZr8T2rbwfAIKQPELSN6/PI575JXvflDbuc8knqtaPQrFFxyb8iyPlksvqLh0+WUFbWtibmd6BzJ7lLK/KCbE25DiVQYrTSSN3xBBaLPaSDYdre5ThFN5K6knFY3KqsrXyOLnHwA4AdgWsXntPrKycsCvSgkjxqjbyxmPaVI0ntUQUjVcZluTsWzGtaNbMaqkXwLPD60s0OrT+HgrprgRccCucjW/SVJbpxB5e5Y6sL5R6VGrbD2LVERZTaEREAREQBERAEREAREQBERAEREAREQBERAEREAREQBERAEREAREQGMkYcCCLg8Vz2N0zo2hrRaHnbUl31z+S6NYyRhwIcLg8QeCnCWlldSGtWODcsCrut2ckDvitWHhcgEd2vFa3wdqPNHtNW+NSHJ5U6M77FYpGrfGzdR5rfaCkbs7P2N9pW/FhyjOqFS/0s041sxrZZgE31fX/ZTMwSUeb6z7lW6kOS+NGpwRRBXVHSZdT8r8lhQYfk1dYu5W4Bbqx1Kl8I9GjS05kERFQaQ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6149" name="AutoShape 12" descr="data:image/jpeg;base64,/9j/4AAQSkZJRgABAQAAAQABAAD/2wCEAAkGBhAQERUQEBAVFQ8QEA8UEBUQFhAQEBIQFBQVFRQXEhQXHCYgFxkkGRUUHy8iIycpLiwsFh4xNTAqNSYrLCkBCQoKDgwOGg8PGiwkHCQsLCwqLCk0LywsKSwsLCwsLCwsKSwsLCkpLCwsLCwsLCwpLCwsLCwpLCwsLCwsLCwsKf/AABEIAJEBOAMBIgACEQEDEQH/xAAcAAEAAgMBAQEAAAAAAAAAAAAAAwUCBAYHAQj/xABJEAABAwIDBAUGCwYEBgMAAAABAAIDBBEFEiEGEzFBByJRYXEUUoGRktEWIzJCVWKClKGx0hUzU3Ki4UWTwcJDRFSy8PEXJCX/xAAaAQEAAwEBAQAAAAAAAAAAAAAAAgMEAQUG/8QALBEAAgEDAwMCBgIDAAAAAAAAAAECAxEhEjFRBCJBUvATFDJhgZEVoSNx0f/aAAwDAQACEQMRAD8A9xREQBERAEREAREQBERAEREAREQBERAEREAREQBERAEREAWrXYlHCAZDa/ADUn0JiOINhbmOpPyRzJ9y4usqXSuL3m5PqA7B3K6lS15exmr1/hqy3OmO1VP9b2SsTtZT/X9lck4LAha100DBLrKq4Ou+F0HY/wBQ96fC+DzX+oe9cfZfQFYulplL6+t9jsPhbD5r/U33p8KovMf/AE+9cm1TNR9LTOrrar8nUfCePzHf0+9ZDaNnmO/Bc01TMUH08CxdXVfk6EY+3zD6wtujr2ycNCOR7O5c0xTxOIII4hVSoxtgvh1M75OoRatFWh4sdHD8fBbSxtNOzPQjJSV0ERFwkEREAREQBERAEREAREQBERAEREAREQBERAEREAREQBa9bWtibmdx5DmSs6mcMaXHl2Ln5oZqglzQCRpqbAeCnCN8vYrnK2FuV2IVTnHPJfrXy6HLYcmrQdUN7fzXT0WGTOYYKhodF81wIzsPcuZxXDHQPyEg82kc2945FbaUk3pMNWk0tTInTt7Vjvm9q1y1LLWkYZo2SECjjdyUwCsMslkyapWKNqlaos6iRqkdIGgucbAcSVEXhouTYDiTwAXO4nihmNhpGDoO3vKio6mW3sWJ2oN+rGLX0JJBt4WUjdqX/wAJvrcufapGq74UOCDqSXk6Fm1cg1Ebb+LlZw7bynQxsv8Aa1XItUzFyXT03uhHqasdpHXja6U/MZ/V718VBA4kaoqHQp8Fi6qt6j0tEReMfRhERAEWvXYjDAwyTysijFgXyvbGwEmwu5xAFyq1u22GHhiNIfCopz/uXUm9hexdIteixCGdueGVkjLkZonNkbccRdpIuthcAREQBERAEREAREQBERAERfHOA1KA+ooTVDvWJrG9hXbMjqRORfQ8FQ4phZbctvkPZe7f7K28ub2FfDXNOlj+CnHUiEnGS3OfppmU7N5mzzuuGg3IZ3lUVQ973Fzrlx4krocQpw3rMBy8x5v9lXk3WunjJjqSexTmM9hXzdnsVo8KJwWmMjFM1mR28VlZZkL5ZWpmWR9CzzAC5NgOJPALAkAXJsBxJ4KhxLEjIcrdIx/Ue0pa52KufcSxMynKNIxw+se0rTasQswrVgkzIKRqjCkapopZM1bVPFfUqGCK+p4LdYuNldyZiI1FUWI9JREXgH1YXwr6hQGhWxseCyRjXMPFrwHNPoK/KtfTbiomiGginnjHgx7mj8AF+rKkL81dIlPu8TqhyMocPtMYT+JK1dM8tGfqF23P0bstTxso4BEwNYYYnWaABmc0Fx8Sbq1VDsJPvMNpX9tNF+VleuKzS3L1sfUXKdIeNimopHCZ0Uri1sJjtndJe4a0eAN+5c5h2EYg2ldVVuIzxZY3PEbCzMAASA8kGxOmgUlC6vci52drHpyLx7YN9diUsjJK+oZFDG1zzE5uYueSGgFzSB8lx4cl68xuVoFybAC51JtzPek46XYQlqVzNFW4wc0LxvnwgNJMkWTeMa3UluYEcB2LyPYLH8SxGfdvrp2xMidJIYxEZABbKAC06knsPBdjDUm+BKelpHtyLjo+kugjtC585kYA1wfDLviQPntyg5ufBSjpPw7MGvkkjJ4b6KaMfiFzRLga48nWIuS2vxf/AOn5TTVLm2Ld26FzCyTOQBmNjceFlT7KtxCtjdI6vkja1+VtmsdmNrnj4j8UUMXDlmx6ISteR11zT9m676Vl9iNQnZyt+lZfYjRJcnG3wdK4KNwXM4DT1jK6WKaqkmgigjcC5oa1z5CbDQakBp/BdQ4KzYqeSIhfLL7K+wWm6rPcporaNuyrK7Di3rMBI5gakeHcpDiDu1v/AJ6VGcVeObVZFPwVya8moKWQ8I3ey73LE4fL/Cf7Lvct1mNSA3zt9QWR2ik/iN9TVZ3+Eihqm92yuOGzfwn+y5Yuw2YC5ieANSS0gAKx+Ecn8Rvqah2if/Fb6m+5TUqvCKnCi/L/AKOMxKpfJ1WtOQd3yvHuWh5O7zSrvF4ALyRuFjq5o+b3jTgqjys+cr4tkLWWDEU7vNKzZSSG9mOOVpcQ0XOUcTYKSGp77q1w2ubFIyQsjLY8zs2R75yeTWODgBfhqFKUpJYRGKTlaWEc+yoB7VtU1idf/ahqA+SR0m6DM7i7KwEMbfkFNBA7mLeKuTwUTt4LAKViiaFKxRM5MxEYigXI9JREXgH1YREQGrUhfnnpggy4m8+fDC709Yf6BfoepC8L6cYA2sgdzfTm/wBh9v8AVX0H3lNZXgemdEdXvMJpz5gkj/y3ub/ouqqJ2tBc4gNaCXE6AAakkrz7oMqs2GFl/wB1VTN9rLJ/vWG2+Jy4hVNwSjfbN18QlbruoRYhgPC5vw728iVGUbzaJKXamZ7PxnGKw4jK0+Q0pLKBrgRvH368pafAem3YpulbFtzRiIHr1MgaP5G9Z58OA+0F2lLQx08TIYm5Y42hrAOQC8V6YcUMtfFTM1dDEGtA5yzuGnj1WBSh3zXCIz7YPlnoPRJhe6od6R1qmQv+wOqz0WBP2iu1eVr4VQCnhjgbwijYwd+UWupZnKqTu7lkVZWOM6UcY8mw6Yg9eUCFnbeQ2NvAXPoXO9CtAIqWetfoJHBoPZFAHFxH2nOH2Aqrp5xbrU9MD1WNlnkHPNoyP8N5610G0JGGYC2EG0j4o4uwmSXWT0gZj6Cr0v8AGlyypvvb4KroqDqyvqK141awvPYHzuNh6GtcPQuz6RYon0E7pWgljM0ZNswkv1cpVL0XtZRYZ5RI15NVMXgRRyTPygZYwGsBNrNJ+0tfammxHF3sp4ad9NQtdmklqbMfK75uWK+aw1NiBc+GqWal/CORxTt5ZyNJiLhRtgv1XVD5fANY1ot3FxefEL2fZHDdzRxMt1iwPd/M/rH8143PSCSu8ipW52xOEEYcbB5jF5C93K7g+/gvVP2hjA4UlL/nP/SlXJyng6jIoZIFzZxLGuVJS/5z/wBKypq3F3Twsmgijgc57pXwuMvVa35DswGW5I1F+B4KnSXaky/IUUhst5xA5LX3gd1XDQ87cETOOJUzvutOQKzqqYsOvDkVpSBXRZW8FfI1QuYt2QLXeFoizPI1XhQuC2HhQuC0RMsiEhfFkQvllaihgKrxHDLddg0+cBy7wrULNq6RTscsw2W7TzraxHCvnxj+Zo/MKsYVJZEslqF9C1YJltNKWsZpGQUrFEFKxdKvJM1EYigy1HpKIi8A+sCIiAgqAvFeniH4yjf2sq2n0GEj8yvbJxovJenWnvTU8nmVTm+h8Tj+bAraP1orq/Szmtg9uW4bh1WG61MlQzyVlsxMj4g3Nl5gZB6SBzXqfRrsaaCnMk13V1URJVPcczsxuQy/dmN+0krzvoV2I8omOITs+Jgdanvwkn1zOtzDdPSfqr3QqdaSTaX5I0k2k2a0x1X5+2clFftC2WTVjqyWRve2EO3P/ZGfQv0BMNV4FtHsdiGFV3ldJE98TJTLTyRt3obmJvHIwa8CW8NQeN+CjbK8irfDP0Qtady88wzpkfI0NfhVXv7aiJhMZd3OcBb0qDH6rGaqnmlkYaGmjjeRFDaeunNjZt233YOmg14qv4bvks1LwcbW/wD6u0GT5ULagMNtRuafV9+1pc1w8HBW3TtiLpJaajj1cA+QtHEyyFscI8fl+0qzoqLaGpkmrIKhnxIZCRT1MmrndfRjDbQBSCpdU442uqaeobRxzAxk01S85Igd11WsLtX2fw05rVtL7JFCzH/bPb8KwxtPBFA35MMTGD7IAP4rWxqvbTwyzu+TDG95v9UXH42VrIV5h0s7Rk08lDTxzPnkcxsuSGYsZHo53Xy5XEiwsCePcskVqlYvbsjnug+kM9XJM85jDDdxPOSZx1PecryvcMi8P6LNpm4ZFOyooqsyTSscHRwSuBjaywadOTi8/aXdDpZpz/ydb93kCtqxcpXSK6fbHJ22RZALiP8A5Vp/+jrPu70wva2bEK2KOGGeGlhbJJM6VjozK62VjdfmguJtzIHYqtDJ60djJKQsYpHk8rDipJY1qSOIFr6LiOmFdU5tB8n8yq6QLakWvIrY4KpGpIFrvC2pAtZ4WiJnkazwoXhbDwoHrTEyyISFis3LFWooYWYWKyC6QJmKuxPCL3fGNfnNHPvCsWLYjUb2JJXOPat6n4LrqbZKGV2d7SCflZSQPV2qxbsfSj5rvacoT6umsE/kqk1dWOGCkYu3GyVL5jvbf71kNlaUf8M+3J71D5yn9/f5I/xtble/wcaxF2o2apv4f9UnvRR+bhwyz+Pq8r+/+FoiLkIduyQxj4mtqd9VNqWZnFsEFLrNLe1yMpjLRbXet77eYot7HttpHXouWb0gwkNIpqkvlkiZEwMYXSGSOWVha7Pl+TE+4vdulwLhKTb2OVwyU8u6NKZ3PdumFtpCwsLXPFjcHXgu6WNSOmkC5bbfY04nTCnEm7IljfntmsG3vYdtiV8Z0kUzg3JDO+R3lPUjETyBTiMyHMH5S20rbEE317Fr1PSG0OG6jzscRbMCwtb5HNU3J1v+7a3lbMeKkoyTujjaZ0+H0EdLAyCBgEcUYbG3wGlz3rlBju0H0XTfe2/pVpS7Zwvmhp3sc2aojYRYxvYHui3pBAdnaLX6zmgEhQYlte+KKulELXGhqGQxtzOG9c6KGQXsOrrMBpfguJO+wurbmg7GdoD/AIXTfe2/pWIxbaD6Lpvvbf0requkCBu8AimAYaxrJHsbuXy0ri2RoIdc6g24XW1TbYRvbI4QymOBo3soETId7lY4saXvGvXGvDiL6KWfScuuSoGL4/8ARdN96b+lfP2tj/0XTfe2/pV1BtjTvpDWNZIWNlMRY0Mc8yiTdWaQ7K4F1rEG1jdatd0g00MT5ZIpWmGR8c7HbhskT2MZIRZzxnJZI1wyZrpn0+/2Mcmh+2NoPoyn+9t/Ss243tB9F033tv6VZO21htK4QylkL2sc925ijdI4NcGtdI8A9V4P91k/axjoqKeGMuir5msbn6jmRmGWXNbmbR8L8+KZ9Pv9j8lU7GtoD/hdN97b+lYftbH/AKLpvvTf0rdZ0jUpD7RSl0clOwtbuHaz7zdkyNkLG3MTxq4WNhzCm2k2uNJPBAI7ieGeVzi2okczdmMAbuFjnG+c68svelntp9/sXXJW/tjaD6Mpvvbf0r6MY2g+i6f7239Ks6rbiCF8sMscolpYDNUZWAsbCGg52uLhdpJcAOPVNwNLm7dQ5t0YJxVF0YbT5WGVwkY97HAh2TLljfqXC2W3Zdn0+/2Mcmzs3U4hJn8upY4LZN1upRNnvmz5tBltZvjc9ivgFx1V0nU4iklhgnlENK2pfZrWNZG/PlEhc64N2OFrHgt6bbqCOWOGaOSN8rS7rGFxYRE+UhzWvLh1I3a2tpa6i4vg6mjpFBPDfUelc3Nt9GwRyyxSwwvhqpzvmtzughZE7O0MebA70Cx1vyCkft/C1wiNPUCpMojEGRm9zOjfKw/Ly5S1j9b/ADTdNMg2mb8zbLVeq9m3lJOY9zHM7eMge/LH+6bO4sjzi9+LXXyg2AJNgpcGxVlYx0kbHta17mfGBrXEt0PVBJbY6WdY9ytSfkpkzKRQPW++m71C6k8VdFlEmVz1A5WTqLx9SwOHfzepXqSM0ircsVZHDP5vUgwsfWVmtFLiytCzCsRhY+sshhje/wBa78SJzQzRYFe4ThZOp9Pd3DvWNBhTc1+AHEuI/DvXQRljRYEADvCy163iJr6ehfukZsYALDgFkvgN19XnnqBERAEREAVXHszSNmmqBCN9VMDKhxLjvGAWsWk2GlgbDWwvwCtEXb2BTUmyVLFusrZD5O/PBvJqiXdndujGXO86ZHuFu/tUEuwdA5oaYnZWxGLSWcXjLs/W63WIdqCdQugRd1Pk5ZFNDsjSMdnEZLy2dpc6SVzi2cMEtyXcTkZrytooxsRQjTcmxFv3kvAR7ofO8wkentV6ianyLIpqPZGkhkEscZD2uD2/GSlgeI91mDC61ywAHRY1WxlFLMZ3xEvdJHI8Z5RE+WO2R74g7I5ws3Uj5o7Fdomp8iyKSTYyiczduiJjBqjlzy2vUuzTH5XM38Lm1lhJsPROz/FOAkMbnNbLM1m8jy5HhodYPGRvWAvor5E1PkaUc/iexsMlKaOMmON9RHNIbve5/wAc2WUFxdmu+zhe+ma/JYydH+Hu4xOJIma92+qM8jZsu8Ers933yt43tlFrLokTXLkaVwU79kqQho3bhkqPKGFskrXNmyGPMCHXAyEttwseC+/BWk3MNPuviaW+4bmk6t4nxam93dSR41J434q3Rc1MWRzsmwNC5jo3RyFj2xMeDPU9eOJrmsY859WgPdp3rexHZqnqJGzSNfvI43RsdHLPCQxxBcPi3NvwHHsVoi7qfIsjlsZ6PqaaKYRXjqZopY9+XyyPtIGg7wF3xjRkbZp0GtrXK2hsLQ5S3dOuXtfvN7UGdrmtLG5Zi/O0BrnCwNrOPaVfomuXJzSuClZsdRNjkhbABFPTxU8jQ54Bgiz5GjXS28fqNTfVRx7EUTXZ924uz7w55Z3tMm5MBc5rnEEmJxbryV8ianydsigi2GoWsEZic9jY542iWWeUCKYRtkYM7j1SIo9OWXS1zeai2RpIXNeyN28jeXh75JpHl5Zu7uc9xLuroAeGtuKuUTU+RZFHS7GUcRjMTHsMUbIxu5Z2Zo2EljZbO+MsSbZr8T2rbwfAIKQPELSN6/PI575JXvflDbuc8knqtaPQrFFxyb8iyPlksvqLh0+WUFbWtibmd6BzJ7lLK/KCbE25DiVQYrTSSN3xBBaLPaSDYdre5ThFN5K6knFY3KqsrXyOLnHwA4AdgWsXntPrKycsCvSgkjxqjbyxmPaVI0ntUQUjVcZluTsWzGtaNbMaqkXwLPD60s0OrT+HgrprgRccCucjW/SVJbpxB5e5Y6sL5R6VGrbD2LVERZTaEREAREQBERAEREAREQBERAEREAREQBERAEREAREQBERAEREAREQGMkYcCCLg8Vz2N0zo2hrRaHnbUl31z+S6NYyRhwIcLg8QeCnCWlldSGtWODcsCrut2ckDvitWHhcgEd2vFa3wdqPNHtNW+NSHJ5U6M77FYpGrfGzdR5rfaCkbs7P2N9pW/FhyjOqFS/0s041sxrZZgE31fX/ZTMwSUeb6z7lW6kOS+NGpwRRBXVHSZdT8r8lhQYfk1dYu5W4Bbqx1Kl8I9GjS05kERFQaQ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6150" name="AutoShape 14" descr="data:image/jpeg;base64,/9j/4AAQSkZJRgABAQAAAQABAAD/2wCEAAkGBhIQERUUEhIWFBIWFxUXEhYVFxMYGBQWGRgbFBgUEh8XJycgGBkkGRwbHzsiJCcrLTgvGB8yNTQqPiorLSkBCQoKDgwOFAwMFCkYFBgpKSkpKSkpKSkpKSkpKSkpKSkpKSkpKSkpKSkpKSkpKSkpKSkpKSkpKSkpKSkpKSkpKf/AABEIAEIAjgMBIgACEQEDEQH/xAAbAAACAgMBAAAAAAAAAAAAAAAABgUHAgMEAf/EAEEQAAIBAgIFCAYGCQUAAAAAAAECAwARBBIFBiExUQcTIkFhcZGSFlRigaHRMjNScoKxFBUjJFVkk8HhNUJTosL/xAAVAQEBAAAAAAAAAAAAAAAAAAAAAf/EABQRAQAAAAAAAAAAAAAAAAAAAAD/2gAMAwEAAhEDEQA/ALxooooK25U9EIhjnRQC5ZJLADMbZlY23mwIv3V3clEaczKco5znLFrbcuUELfhe599SPKVBmwLH7Lxt8cv96iOSWXo4heu8beIZf7VVWDRRUdrBpGPD4eR5GKqFI6JsxJFgEPU16iJGiq50foWeLByYrF4mcERs0cYlcW2dEub7STbZ48Kx5PsPNizI8+InZI8oUCWQBn+kb2O0AW2e1QWRRRS9r3LkwbuHdHW3NlHZTmJyi9t427jQMNFVzqdJKYJMXNJiJhG3QQSsBZBd2YMQGA4X6jU7gdeufXPFgsTIl7XUREX4fSoGmil/RWu+HxEvNdOKXdklXKSfsjt7KS8diJpdJnDwYiZYzIFNpXJFhmkK3PVZtnZQWpRS36F/zuN/rf4r30L/AJ3G/wBb/FAx0UqRatzQ4yApiMRJABI0vOSZhmAARdlt5N/w010BRRRQQmuyXwGI+4T4EGkzkoltPMvGNT5Wt/6p81kUHCYi/wDwy/BCarbkylK4232onv7rGqq2mNqRcPIdLY3MRfBYY3XhLJ1E8ePdb7VdOuulnldcBhj+1l+tI/2JvsbbrjaezvFMmhtEphYVij3KNp62PWx7SaiF/lOny4LLexeRB3gXYj4V16gaO5nAx3FmkvI34t3/AFtS3yizHEYvD4Vey/3pGyg+5QT76sSGIKoVRYAAAcANgoM6r7lY0jZIYR1kyN3L0V+JPhVg1VOmP37TAj3oHWM/dj6T/HN40E3pk/oWhki3O6qp73OeQ+GamLVDR/MYKFOsrmb7z9M/nSjylzmbEYfCpv2Ej2pGyL8AfGnDF4fFhRHhzCiBVUSPnZxYWvlAC399Ah67Tr+tFKWvGsTSEdRQmQk9yZfgK28mWFaXFS4h94U7fbkNz8AfGt2tOhY9H4RznaXE4lgkkr7yt+ccKBuBsL8b10al6rSnCrKmKlg527FUEdiLkKTmF7kVVWBRS76M4j+I4jyw/KtWJ1TxDrlOkJ2BIzAhAGW4zC6AEXF9xqIZ6K8Ar2gKKKKDk0tFnglXjHIPFSKpPV/TBwkyzAZiqtYcSVIF+y9j7qvSYXUjsP5VVfJ1qtz8gnkH7KIgKDueQfmF/O3bRTdqTq+0StiJ9uJn6Tk71U7QvYTvPuHVTTWJkHEeNHOjiPEURWX6UBp68vRAkyqTu+ryp43HjVn0r606lw405w4jmtYsLEMBuDjs47++uTB6rY1RlbSbZOCgZu4FiSKCe0/rHDg4y0jDMQciDazHsHDt3Uj8l2CMmIlnbaVFr+3Ibt8B8aYcZqPCYHSJ7SyZRJNKecdlBDFSTuBtuFhWvQmq+IwkUkcWKhs5vmMbFlJGW46Vtw6waCD0D++6Zkl3pGXYdy/sk+fuqzKU9U9U2wDsefR1cDOCpDbL2ynNs2nbcGmXEuSjc2yB7dEttUH2gCCR76CtuUzFmbFxQLvUAfjlIAHhl81WVg8MIo0jX6KKqjuAtSJiuT6eSYzNjU50sHzBNxFrZRfYBYbOypYaJ0iB/qKe+FKBrrVisUkSF3YKg3kmwHV+dLY0TpH+Ip/RSsG1Wxcrx/pGMEkSOrsgjC58pzAG3bQNlFFFAUVGabxksXNmMZiz5CLX2spyE8FDWJPC9Rw1jmCuOZuyMy3NxmyI7MzBQbE5RYe2KBkrGOMKLKABwAAHHqqDxWsDxShDHm6MjsVDdFVVmAGyzN0SPeONY/ridrDJkbNlawLL9aidYB+jznheg3Y7U7BzyNJJAGdtrHM4vst1HhWj0AwHq480nzrbojTckkixsm+PnGaxWxJDKtj7LAd4PCtEenJi1gtyGdWUqVykyhIwxt1Rh38OIoMvQDAerjzSfOj0AwHq480nzrODTshKZoiA2W4OYhbRCZsthcnpW27OiaIdY2OG55kCEyBFDFgCC4UOdlwLEn8JoMPQDR/q480nzo9AMB6uPNJ8689KJM2UQEnmg+5x02KhV2j6JzA36tvA124LTDPLMhSyxAXbpbW23AB3i4NjwtxoOP0A0f6uPNJ86PQDAerjzSfOtSazSqrAx5mSFHJa6XdsvQ3W3N8K6NIaUk52BFbmw6ZnuALklQFGZTt2ts2HtoMPQDAerjzSfOvfQHAerjzSfOtb60vYWiGYvIqKS4LhLWK9He+ZbdVje9dEOnpHkKLEPrAgJLDKLvmz7NjZUzWH21oDDak4KN1dIAHUhlOaTYRtB2mpylqLWeTogxZiYpJWyhxaxJRRcb7AA9t6zl1hlBWyK2ZVOzOFZmJsqXW9yALX2b6Biopdn1llUMRACMwCXLDYWkAL3Gy4QecVI6N0o0skqFMojIAO03v22te43fMUEjXlFFAUUUUAKKKKArF0BtcA2NxfqPEdteUUGdFFFAUUUUGOQZr2F7EX67G2zurKiigKKKKAoFFFB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grpSp>
        <p:nvGrpSpPr>
          <p:cNvPr id="2" name="Agrupar 4"/>
          <p:cNvGrpSpPr>
            <a:grpSpLocks/>
          </p:cNvGrpSpPr>
          <p:nvPr/>
        </p:nvGrpSpPr>
        <p:grpSpPr bwMode="auto">
          <a:xfrm>
            <a:off x="0" y="-315913"/>
            <a:ext cx="9220200" cy="7385051"/>
            <a:chOff x="0" y="-315416"/>
            <a:chExt cx="9219676" cy="7384554"/>
          </a:xfrm>
        </p:grpSpPr>
        <p:grpSp>
          <p:nvGrpSpPr>
            <p:cNvPr id="3" name="Agrupar 2"/>
            <p:cNvGrpSpPr>
              <a:grpSpLocks/>
            </p:cNvGrpSpPr>
            <p:nvPr/>
          </p:nvGrpSpPr>
          <p:grpSpPr bwMode="auto">
            <a:xfrm>
              <a:off x="0" y="-170963"/>
              <a:ext cx="9219676" cy="7240101"/>
              <a:chOff x="0" y="-170963"/>
              <a:chExt cx="9219676" cy="7240101"/>
            </a:xfrm>
          </p:grpSpPr>
          <p:grpSp>
            <p:nvGrpSpPr>
              <p:cNvPr id="5" name="Agrupar 178"/>
              <p:cNvGrpSpPr>
                <a:grpSpLocks/>
              </p:cNvGrpSpPr>
              <p:nvPr/>
            </p:nvGrpSpPr>
            <p:grpSpPr bwMode="auto">
              <a:xfrm>
                <a:off x="4716195" y="-170963"/>
                <a:ext cx="3239903" cy="1439766"/>
                <a:chOff x="4716195" y="-170963"/>
                <a:chExt cx="3239903" cy="1439766"/>
              </a:xfrm>
            </p:grpSpPr>
            <p:sp>
              <p:nvSpPr>
                <p:cNvPr id="180" name="Rectángulo redondeado 179"/>
                <p:cNvSpPr/>
                <p:nvPr/>
              </p:nvSpPr>
              <p:spPr>
                <a:xfrm>
                  <a:off x="4716195" y="-170963"/>
                  <a:ext cx="3239903" cy="1439766"/>
                </a:xfrm>
                <a:prstGeom prst="roundRect">
                  <a:avLst/>
                </a:prstGeom>
                <a:noFill/>
                <a:ln w="19050" cmpd="sng">
                  <a:solidFill>
                    <a:schemeClr val="accent1"/>
                  </a:solidFill>
                  <a:prstDash val="dash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311" name="15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003763" y="765128"/>
                  <a:ext cx="122413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GT" sz="1200" dirty="0">
                      <a:latin typeface="Calibri" pitchFamily="34" charset="0"/>
                    </a:rPr>
                    <a:t>Documentos</a:t>
                  </a:r>
                </a:p>
                <a:p>
                  <a:pPr algn="ctr"/>
                  <a:r>
                    <a:rPr lang="es-GT" sz="1200" dirty="0">
                      <a:latin typeface="Calibri" pitchFamily="34" charset="0"/>
                    </a:rPr>
                    <a:t> Digitalizados</a:t>
                  </a:r>
                </a:p>
              </p:txBody>
            </p:sp>
            <p:cxnSp>
              <p:nvCxnSpPr>
                <p:cNvPr id="183" name="Conector recto 182"/>
                <p:cNvCxnSpPr>
                  <a:cxnSpLocks noChangeShapeType="1"/>
                </p:cNvCxnSpPr>
                <p:nvPr/>
              </p:nvCxnSpPr>
              <p:spPr bwMode="auto">
                <a:xfrm>
                  <a:off x="6395675" y="116356"/>
                  <a:ext cx="0" cy="1007994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pic>
              <p:nvPicPr>
                <p:cNvPr id="6313" name="Imagen 184" descr="pasos-simp_1354849375428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19775" y="85082"/>
                  <a:ext cx="1003424" cy="680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Agrupar 186"/>
                <p:cNvGrpSpPr>
                  <a:grpSpLocks/>
                </p:cNvGrpSpPr>
                <p:nvPr/>
              </p:nvGrpSpPr>
              <p:grpSpPr bwMode="auto">
                <a:xfrm>
                  <a:off x="6659853" y="476"/>
                  <a:ext cx="1224136" cy="1226318"/>
                  <a:chOff x="6659853" y="476"/>
                  <a:chExt cx="1224136" cy="1226318"/>
                </a:xfrm>
              </p:grpSpPr>
              <p:sp>
                <p:nvSpPr>
                  <p:cNvPr id="6315" name="152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59853" y="765129"/>
                    <a:ext cx="1224136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s-GT" sz="1200" dirty="0">
                        <a:latin typeface="Calibri" pitchFamily="34" charset="0"/>
                      </a:rPr>
                      <a:t>Documentos </a:t>
                    </a:r>
                  </a:p>
                  <a:p>
                    <a:pPr algn="ctr"/>
                    <a:r>
                      <a:rPr lang="es-GT" sz="1200" dirty="0">
                        <a:latin typeface="Calibri" pitchFamily="34" charset="0"/>
                      </a:rPr>
                      <a:t>Electrónicos </a:t>
                    </a:r>
                  </a:p>
                </p:txBody>
              </p:sp>
              <p:pic>
                <p:nvPicPr>
                  <p:cNvPr id="6316" name="Imagen 190" descr="Documentos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803860" y="476"/>
                    <a:ext cx="792088" cy="7920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93" name="Rectángulo 192"/>
              <p:cNvSpPr/>
              <p:nvPr/>
            </p:nvSpPr>
            <p:spPr>
              <a:xfrm>
                <a:off x="827041" y="4616615"/>
                <a:ext cx="6481394" cy="136674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5" name="Rectángulo 194"/>
              <p:cNvSpPr/>
              <p:nvPr/>
            </p:nvSpPr>
            <p:spPr>
              <a:xfrm>
                <a:off x="2471598" y="4629314"/>
                <a:ext cx="4825726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6" name="Rectángulo 195"/>
              <p:cNvSpPr/>
              <p:nvPr/>
            </p:nvSpPr>
            <p:spPr>
              <a:xfrm>
                <a:off x="3419281" y="4627727"/>
                <a:ext cx="3889154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9" name="Rectángulo 198"/>
              <p:cNvSpPr/>
              <p:nvPr/>
            </p:nvSpPr>
            <p:spPr>
              <a:xfrm>
                <a:off x="4560629" y="4634077"/>
                <a:ext cx="2736694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0" name="Rectángulo 199"/>
              <p:cNvSpPr/>
              <p:nvPr/>
            </p:nvSpPr>
            <p:spPr>
              <a:xfrm>
                <a:off x="827041" y="3049858"/>
                <a:ext cx="6481394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1" name="Rectángulo 200"/>
              <p:cNvSpPr/>
              <p:nvPr/>
            </p:nvSpPr>
            <p:spPr>
              <a:xfrm>
                <a:off x="2484297" y="3068907"/>
                <a:ext cx="4824138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4" name="Rectángulo 203"/>
              <p:cNvSpPr/>
              <p:nvPr/>
            </p:nvSpPr>
            <p:spPr>
              <a:xfrm>
                <a:off x="3419281" y="3067319"/>
                <a:ext cx="3889154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0" name="Rectángulo 209"/>
              <p:cNvSpPr/>
              <p:nvPr/>
            </p:nvSpPr>
            <p:spPr>
              <a:xfrm>
                <a:off x="4416174" y="3073669"/>
                <a:ext cx="2881149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1" name="Rectángulo 210"/>
              <p:cNvSpPr/>
              <p:nvPr/>
            </p:nvSpPr>
            <p:spPr>
              <a:xfrm>
                <a:off x="827041" y="1471989"/>
                <a:ext cx="6481394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2" name="Rectángulo 211"/>
              <p:cNvSpPr/>
              <p:nvPr/>
            </p:nvSpPr>
            <p:spPr>
              <a:xfrm>
                <a:off x="2484297" y="1484689"/>
                <a:ext cx="4824138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3" name="Rectángulo 212"/>
              <p:cNvSpPr/>
              <p:nvPr/>
            </p:nvSpPr>
            <p:spPr>
              <a:xfrm>
                <a:off x="3431980" y="1483101"/>
                <a:ext cx="3887567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4" name="Rectángulo 213"/>
              <p:cNvSpPr/>
              <p:nvPr/>
            </p:nvSpPr>
            <p:spPr>
              <a:xfrm>
                <a:off x="4595552" y="1489450"/>
                <a:ext cx="2736694" cy="136833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27" name="Freeform 28"/>
              <p:cNvSpPr>
                <a:spLocks/>
              </p:cNvSpPr>
              <p:nvPr/>
            </p:nvSpPr>
            <p:spPr bwMode="auto">
              <a:xfrm>
                <a:off x="5067300" y="2471738"/>
                <a:ext cx="1135063" cy="45974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0 w 21600"/>
                  <a:gd name="T3" fmla="*/ 2147483647 h 21600"/>
                  <a:gd name="T4" fmla="*/ 214748364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9763" y="21600"/>
                    </a:moveTo>
                    <a:lnTo>
                      <a:pt x="0" y="9851"/>
                    </a:lnTo>
                    <a:lnTo>
                      <a:pt x="21600" y="0"/>
                    </a:lnTo>
                  </a:path>
                </a:pathLst>
              </a:cu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s-GT" dirty="0"/>
              </a:p>
            </p:txBody>
          </p:sp>
          <p:pic>
            <p:nvPicPr>
              <p:cNvPr id="6228" name="Imagen 215" descr="edificio Torre SAT dibujo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7" y="1916832"/>
                <a:ext cx="1714781" cy="2107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Agrupar 216"/>
              <p:cNvGrpSpPr>
                <a:grpSpLocks/>
              </p:cNvGrpSpPr>
              <p:nvPr/>
            </p:nvGrpSpPr>
            <p:grpSpPr bwMode="auto">
              <a:xfrm>
                <a:off x="0" y="1412776"/>
                <a:ext cx="1511152" cy="1442206"/>
                <a:chOff x="0" y="1412776"/>
                <a:chExt cx="1511152" cy="1442206"/>
              </a:xfrm>
            </p:grpSpPr>
            <p:grpSp>
              <p:nvGrpSpPr>
                <p:cNvPr id="9" name="Agrupar 217"/>
                <p:cNvGrpSpPr>
                  <a:grpSpLocks/>
                </p:cNvGrpSpPr>
                <p:nvPr/>
              </p:nvGrpSpPr>
              <p:grpSpPr bwMode="auto">
                <a:xfrm>
                  <a:off x="0" y="1412776"/>
                  <a:ext cx="1511152" cy="1442206"/>
                  <a:chOff x="-455564" y="1412776"/>
                  <a:chExt cx="1511152" cy="1442206"/>
                </a:xfrm>
              </p:grpSpPr>
              <p:sp>
                <p:nvSpPr>
                  <p:cNvPr id="220" name="Rectángulo 219"/>
                  <p:cNvSpPr/>
                  <p:nvPr/>
                </p:nvSpPr>
                <p:spPr>
                  <a:xfrm>
                    <a:off x="-455564" y="1413255"/>
                    <a:ext cx="850852" cy="1439766"/>
                  </a:xfrm>
                  <a:prstGeom prst="rect">
                    <a:avLst/>
                  </a:prstGeom>
                  <a:solidFill>
                    <a:schemeClr val="accent1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21" name="Acorde 220"/>
                  <p:cNvSpPr/>
                  <p:nvPr/>
                </p:nvSpPr>
                <p:spPr>
                  <a:xfrm rot="10800000">
                    <a:off x="-384130" y="1414843"/>
                    <a:ext cx="1439780" cy="1439765"/>
                  </a:xfrm>
                  <a:prstGeom prst="chord">
                    <a:avLst>
                      <a:gd name="adj1" fmla="val 5584517"/>
                      <a:gd name="adj2" fmla="val 16042048"/>
                    </a:avLst>
                  </a:prstGeom>
                  <a:solidFill>
                    <a:srgbClr val="4F81BD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6307" name="CuadroTexto 218"/>
                <p:cNvSpPr txBox="1">
                  <a:spLocks noChangeArrowheads="1"/>
                </p:cNvSpPr>
                <p:nvPr/>
              </p:nvSpPr>
              <p:spPr bwMode="auto">
                <a:xfrm>
                  <a:off x="35496" y="1628800"/>
                  <a:ext cx="1224136" cy="1077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FFFFFF"/>
                      </a:solidFill>
                    </a:rPr>
                    <a:t>PASO</a:t>
                  </a:r>
                </a:p>
                <a:p>
                  <a:pPr algn="ctr"/>
                  <a:r>
                    <a:rPr lang="es-ES" sz="4000" b="1" dirty="0">
                      <a:solidFill>
                        <a:srgbClr val="FFFFFF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0" name="Agrupar 221"/>
              <p:cNvGrpSpPr>
                <a:grpSpLocks/>
              </p:cNvGrpSpPr>
              <p:nvPr/>
            </p:nvGrpSpPr>
            <p:grpSpPr bwMode="auto">
              <a:xfrm>
                <a:off x="0" y="2994906"/>
                <a:ext cx="1511152" cy="1442206"/>
                <a:chOff x="0" y="2994906"/>
                <a:chExt cx="1511152" cy="1442206"/>
              </a:xfrm>
            </p:grpSpPr>
            <p:grpSp>
              <p:nvGrpSpPr>
                <p:cNvPr id="11" name="Agrupar 222"/>
                <p:cNvGrpSpPr>
                  <a:grpSpLocks/>
                </p:cNvGrpSpPr>
                <p:nvPr/>
              </p:nvGrpSpPr>
              <p:grpSpPr bwMode="auto">
                <a:xfrm>
                  <a:off x="0" y="2994906"/>
                  <a:ext cx="1511152" cy="1442206"/>
                  <a:chOff x="-455564" y="2994906"/>
                  <a:chExt cx="1511152" cy="1442206"/>
                </a:xfrm>
              </p:grpSpPr>
              <p:sp>
                <p:nvSpPr>
                  <p:cNvPr id="225" name="Rectángulo 224"/>
                  <p:cNvSpPr/>
                  <p:nvPr/>
                </p:nvSpPr>
                <p:spPr>
                  <a:xfrm>
                    <a:off x="-455564" y="3008586"/>
                    <a:ext cx="850852" cy="1427066"/>
                  </a:xfrm>
                  <a:prstGeom prst="rect">
                    <a:avLst/>
                  </a:prstGeom>
                  <a:solidFill>
                    <a:schemeClr val="accent1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26" name="Acorde 225"/>
                  <p:cNvSpPr/>
                  <p:nvPr/>
                </p:nvSpPr>
                <p:spPr>
                  <a:xfrm rot="10800000">
                    <a:off x="-384130" y="3010173"/>
                    <a:ext cx="1439780" cy="1427067"/>
                  </a:xfrm>
                  <a:prstGeom prst="chord">
                    <a:avLst>
                      <a:gd name="adj1" fmla="val 5584517"/>
                      <a:gd name="adj2" fmla="val 16042048"/>
                    </a:avLst>
                  </a:prstGeom>
                  <a:solidFill>
                    <a:srgbClr val="4F81BD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6303" name="CuadroTexto 223"/>
                <p:cNvSpPr txBox="1">
                  <a:spLocks noChangeArrowheads="1"/>
                </p:cNvSpPr>
                <p:nvPr/>
              </p:nvSpPr>
              <p:spPr bwMode="auto">
                <a:xfrm>
                  <a:off x="35496" y="3212976"/>
                  <a:ext cx="1224136" cy="1077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FFFFFF"/>
                      </a:solidFill>
                    </a:rPr>
                    <a:t>PASO</a:t>
                  </a:r>
                </a:p>
                <a:p>
                  <a:pPr algn="ctr"/>
                  <a:r>
                    <a:rPr lang="es-ES" sz="4000" b="1" dirty="0">
                      <a:solidFill>
                        <a:srgbClr val="FFFFFF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2" name="Agrupar 226"/>
              <p:cNvGrpSpPr>
                <a:grpSpLocks/>
              </p:cNvGrpSpPr>
              <p:nvPr/>
            </p:nvGrpSpPr>
            <p:grpSpPr bwMode="auto">
              <a:xfrm>
                <a:off x="0" y="4579082"/>
                <a:ext cx="1511152" cy="1442206"/>
                <a:chOff x="0" y="4579082"/>
                <a:chExt cx="1511152" cy="1442206"/>
              </a:xfrm>
            </p:grpSpPr>
            <p:grpSp>
              <p:nvGrpSpPr>
                <p:cNvPr id="14" name="Agrupar 227"/>
                <p:cNvGrpSpPr>
                  <a:grpSpLocks/>
                </p:cNvGrpSpPr>
                <p:nvPr/>
              </p:nvGrpSpPr>
              <p:grpSpPr bwMode="auto">
                <a:xfrm>
                  <a:off x="0" y="4579082"/>
                  <a:ext cx="1511152" cy="1442206"/>
                  <a:chOff x="-455564" y="4579082"/>
                  <a:chExt cx="1511152" cy="1442206"/>
                </a:xfrm>
              </p:grpSpPr>
              <p:sp>
                <p:nvSpPr>
                  <p:cNvPr id="230" name="Rectángulo 229"/>
                  <p:cNvSpPr/>
                  <p:nvPr/>
                </p:nvSpPr>
                <p:spPr>
                  <a:xfrm>
                    <a:off x="-455564" y="4578517"/>
                    <a:ext cx="850852" cy="1441353"/>
                  </a:xfrm>
                  <a:prstGeom prst="rect">
                    <a:avLst/>
                  </a:prstGeom>
                  <a:solidFill>
                    <a:schemeClr val="accent1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31" name="Acorde 230"/>
                  <p:cNvSpPr/>
                  <p:nvPr/>
                </p:nvSpPr>
                <p:spPr>
                  <a:xfrm rot="10800000">
                    <a:off x="-384130" y="4580105"/>
                    <a:ext cx="1439780" cy="1441353"/>
                  </a:xfrm>
                  <a:prstGeom prst="chord">
                    <a:avLst>
                      <a:gd name="adj1" fmla="val 5584517"/>
                      <a:gd name="adj2" fmla="val 16042048"/>
                    </a:avLst>
                  </a:prstGeom>
                  <a:solidFill>
                    <a:srgbClr val="4F81BD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>
                      <a:solidFill>
                        <a:srgbClr val="FFFFFF"/>
                      </a:solidFill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6299" name="CuadroTexto 228"/>
                <p:cNvSpPr txBox="1">
                  <a:spLocks noChangeArrowheads="1"/>
                </p:cNvSpPr>
                <p:nvPr/>
              </p:nvSpPr>
              <p:spPr bwMode="auto">
                <a:xfrm>
                  <a:off x="35496" y="4768502"/>
                  <a:ext cx="1224136" cy="1077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FFFFFF"/>
                      </a:solidFill>
                    </a:rPr>
                    <a:t>PASO</a:t>
                  </a:r>
                </a:p>
                <a:p>
                  <a:pPr algn="ctr"/>
                  <a:r>
                    <a:rPr lang="es-ES" sz="4000" b="1" dirty="0">
                      <a:solidFill>
                        <a:srgbClr val="FFFFFF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232" name="Triángulo isósceles 231"/>
              <p:cNvSpPr>
                <a:spLocks noChangeArrowheads="1"/>
              </p:cNvSpPr>
              <p:nvPr/>
            </p:nvSpPr>
            <p:spPr bwMode="auto">
              <a:xfrm rot="5400000">
                <a:off x="2399371" y="1928364"/>
                <a:ext cx="165089" cy="141279"/>
              </a:xfrm>
              <a:prstGeom prst="triangle">
                <a:avLst>
                  <a:gd name="adj" fmla="val 5000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3" name="Triángulo isósceles 232"/>
              <p:cNvSpPr>
                <a:spLocks noChangeArrowheads="1"/>
              </p:cNvSpPr>
              <p:nvPr/>
            </p:nvSpPr>
            <p:spPr bwMode="auto">
              <a:xfrm rot="5400000">
                <a:off x="3370866" y="1928364"/>
                <a:ext cx="165089" cy="141279"/>
              </a:xfrm>
              <a:prstGeom prst="triangle">
                <a:avLst>
                  <a:gd name="adj" fmla="val 5000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4" name="Triángulo isósceles 233"/>
              <p:cNvSpPr>
                <a:spLocks noChangeArrowheads="1"/>
              </p:cNvSpPr>
              <p:nvPr/>
            </p:nvSpPr>
            <p:spPr bwMode="auto">
              <a:xfrm rot="5400000">
                <a:off x="4539200" y="1928364"/>
                <a:ext cx="165089" cy="141279"/>
              </a:xfrm>
              <a:prstGeom prst="triangle">
                <a:avLst>
                  <a:gd name="adj" fmla="val 5000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6235" name="Picture 8" descr="http://static.blogo.it/ecologiablog/ecologiablog_walle_7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59467" y="2420888"/>
                <a:ext cx="432048" cy="151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" name="Triángulo isósceles 235"/>
              <p:cNvSpPr>
                <a:spLocks noChangeArrowheads="1"/>
              </p:cNvSpPr>
              <p:nvPr/>
            </p:nvSpPr>
            <p:spPr bwMode="auto">
              <a:xfrm rot="5400000">
                <a:off x="2399371" y="3512582"/>
                <a:ext cx="165089" cy="141279"/>
              </a:xfrm>
              <a:prstGeom prst="triangle">
                <a:avLst>
                  <a:gd name="adj" fmla="val 5000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7" name="Triángulo isósceles 236"/>
              <p:cNvSpPr>
                <a:spLocks noChangeArrowheads="1"/>
              </p:cNvSpPr>
              <p:nvPr/>
            </p:nvSpPr>
            <p:spPr bwMode="auto">
              <a:xfrm rot="5400000">
                <a:off x="2400165" y="5096007"/>
                <a:ext cx="163501" cy="141279"/>
              </a:xfrm>
              <a:prstGeom prst="triangle">
                <a:avLst>
                  <a:gd name="adj" fmla="val 5000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8" name="Triángulo isósceles 237"/>
              <p:cNvSpPr>
                <a:spLocks noChangeArrowheads="1"/>
              </p:cNvSpPr>
              <p:nvPr/>
            </p:nvSpPr>
            <p:spPr bwMode="auto">
              <a:xfrm rot="5400000">
                <a:off x="3371660" y="5096007"/>
                <a:ext cx="163501" cy="141279"/>
              </a:xfrm>
              <a:prstGeom prst="triangle">
                <a:avLst>
                  <a:gd name="adj" fmla="val 5000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9" name="Triángulo isósceles 238"/>
              <p:cNvSpPr>
                <a:spLocks noChangeArrowheads="1"/>
              </p:cNvSpPr>
              <p:nvPr/>
            </p:nvSpPr>
            <p:spPr bwMode="auto">
              <a:xfrm rot="5400000">
                <a:off x="4489197" y="5096007"/>
                <a:ext cx="163501" cy="141279"/>
              </a:xfrm>
              <a:prstGeom prst="triangle">
                <a:avLst>
                  <a:gd name="adj" fmla="val 5000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0" name="Más 239"/>
              <p:cNvSpPr/>
              <p:nvPr/>
            </p:nvSpPr>
            <p:spPr>
              <a:xfrm>
                <a:off x="3692315" y="3373687"/>
                <a:ext cx="431775" cy="431771"/>
              </a:xfrm>
              <a:prstGeom prst="mathPlus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5" name="Agrupar 240"/>
              <p:cNvGrpSpPr>
                <a:grpSpLocks/>
              </p:cNvGrpSpPr>
              <p:nvPr/>
            </p:nvGrpSpPr>
            <p:grpSpPr bwMode="auto">
              <a:xfrm>
                <a:off x="1483544" y="1700808"/>
                <a:ext cx="936104" cy="1046633"/>
                <a:chOff x="1483544" y="1700808"/>
                <a:chExt cx="936104" cy="1046633"/>
              </a:xfrm>
            </p:grpSpPr>
            <p:pic>
              <p:nvPicPr>
                <p:cNvPr id="6296" name="Imagen 241" descr="icono persona 6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691680" y="1700808"/>
                  <a:ext cx="553952" cy="5930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97" name="CuadroTexto 242"/>
                <p:cNvSpPr txBox="1">
                  <a:spLocks noChangeArrowheads="1"/>
                </p:cNvSpPr>
                <p:nvPr/>
              </p:nvSpPr>
              <p:spPr bwMode="auto">
                <a:xfrm>
                  <a:off x="1483544" y="2285776"/>
                  <a:ext cx="93610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200" dirty="0"/>
                    <a:t>Agente</a:t>
                  </a:r>
                </a:p>
                <a:p>
                  <a:pPr algn="ctr"/>
                  <a:r>
                    <a:rPr lang="es-ES" sz="1200" dirty="0"/>
                    <a:t>Aduanero</a:t>
                  </a:r>
                </a:p>
              </p:txBody>
            </p:sp>
          </p:grpSp>
          <p:grpSp>
            <p:nvGrpSpPr>
              <p:cNvPr id="16" name="Agrupar 243"/>
              <p:cNvGrpSpPr>
                <a:grpSpLocks/>
              </p:cNvGrpSpPr>
              <p:nvPr/>
            </p:nvGrpSpPr>
            <p:grpSpPr bwMode="auto">
              <a:xfrm>
                <a:off x="1483544" y="3284984"/>
                <a:ext cx="936104" cy="1028825"/>
                <a:chOff x="1483544" y="3284984"/>
                <a:chExt cx="936104" cy="1028825"/>
              </a:xfrm>
            </p:grpSpPr>
            <p:pic>
              <p:nvPicPr>
                <p:cNvPr id="6294" name="Imagen 244" descr="icono persona 6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691680" y="3284984"/>
                  <a:ext cx="553952" cy="5930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95" name="CuadroTexto 245"/>
                <p:cNvSpPr txBox="1">
                  <a:spLocks noChangeArrowheads="1"/>
                </p:cNvSpPr>
                <p:nvPr/>
              </p:nvSpPr>
              <p:spPr bwMode="auto">
                <a:xfrm>
                  <a:off x="1483544" y="3852144"/>
                  <a:ext cx="93610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200" dirty="0"/>
                    <a:t>Agente</a:t>
                  </a:r>
                </a:p>
                <a:p>
                  <a:pPr algn="ctr"/>
                  <a:r>
                    <a:rPr lang="es-ES" sz="1200" dirty="0"/>
                    <a:t>Aduanero</a:t>
                  </a:r>
                </a:p>
              </p:txBody>
            </p:sp>
          </p:grpSp>
          <p:grpSp>
            <p:nvGrpSpPr>
              <p:cNvPr id="17" name="Agrupar 246"/>
              <p:cNvGrpSpPr>
                <a:grpSpLocks/>
              </p:cNvGrpSpPr>
              <p:nvPr/>
            </p:nvGrpSpPr>
            <p:grpSpPr bwMode="auto">
              <a:xfrm>
                <a:off x="1483544" y="4845496"/>
                <a:ext cx="936104" cy="1028825"/>
                <a:chOff x="1483544" y="4845496"/>
                <a:chExt cx="936104" cy="1028825"/>
              </a:xfrm>
            </p:grpSpPr>
            <p:pic>
              <p:nvPicPr>
                <p:cNvPr id="6292" name="Imagen 247" descr="icono persona 6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691680" y="4845496"/>
                  <a:ext cx="553952" cy="5930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93" name="CuadroTexto 248"/>
                <p:cNvSpPr txBox="1">
                  <a:spLocks noChangeArrowheads="1"/>
                </p:cNvSpPr>
                <p:nvPr/>
              </p:nvSpPr>
              <p:spPr bwMode="auto">
                <a:xfrm>
                  <a:off x="1483544" y="5412656"/>
                  <a:ext cx="93610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200" dirty="0"/>
                    <a:t>Agente</a:t>
                  </a:r>
                </a:p>
                <a:p>
                  <a:pPr algn="ctr"/>
                  <a:r>
                    <a:rPr lang="es-ES" sz="1200" dirty="0"/>
                    <a:t>Aduanero</a:t>
                  </a:r>
                </a:p>
              </p:txBody>
            </p:sp>
          </p:grpSp>
          <p:grpSp>
            <p:nvGrpSpPr>
              <p:cNvPr id="18" name="Agrupar 249"/>
              <p:cNvGrpSpPr>
                <a:grpSpLocks/>
              </p:cNvGrpSpPr>
              <p:nvPr/>
            </p:nvGrpSpPr>
            <p:grpSpPr bwMode="auto">
              <a:xfrm>
                <a:off x="2483768" y="1628800"/>
                <a:ext cx="936104" cy="1118641"/>
                <a:chOff x="2483768" y="1628800"/>
                <a:chExt cx="936104" cy="1118641"/>
              </a:xfrm>
            </p:grpSpPr>
            <p:pic>
              <p:nvPicPr>
                <p:cNvPr id="6290" name="Imagen 250" descr="folder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55776" y="1628800"/>
                  <a:ext cx="787867" cy="7878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91" name="CuadroTexto 251"/>
                <p:cNvSpPr txBox="1">
                  <a:spLocks noChangeArrowheads="1"/>
                </p:cNvSpPr>
                <p:nvPr/>
              </p:nvSpPr>
              <p:spPr bwMode="auto">
                <a:xfrm>
                  <a:off x="2483768" y="2285776"/>
                  <a:ext cx="93610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200" dirty="0"/>
                    <a:t>Docs. de soporte</a:t>
                  </a:r>
                </a:p>
              </p:txBody>
            </p:sp>
          </p:grpSp>
          <p:grpSp>
            <p:nvGrpSpPr>
              <p:cNvPr id="19" name="Agrupar 252"/>
              <p:cNvGrpSpPr>
                <a:grpSpLocks/>
              </p:cNvGrpSpPr>
              <p:nvPr/>
            </p:nvGrpSpPr>
            <p:grpSpPr bwMode="auto">
              <a:xfrm>
                <a:off x="3563888" y="1615709"/>
                <a:ext cx="936104" cy="1041722"/>
                <a:chOff x="3563888" y="1615709"/>
                <a:chExt cx="936104" cy="1041722"/>
              </a:xfrm>
            </p:grpSpPr>
            <p:pic>
              <p:nvPicPr>
                <p:cNvPr id="6288" name="Imagen 253" descr="Scanner%20(5)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14971" y="1615709"/>
                  <a:ext cx="853523" cy="853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89" name="CuadroTexto 254"/>
                <p:cNvSpPr txBox="1">
                  <a:spLocks noChangeArrowheads="1"/>
                </p:cNvSpPr>
                <p:nvPr/>
              </p:nvSpPr>
              <p:spPr bwMode="auto">
                <a:xfrm>
                  <a:off x="3563888" y="2380432"/>
                  <a:ext cx="93610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dirty="0"/>
                    <a:t>Escaneo</a:t>
                  </a:r>
                  <a:endParaRPr lang="es-ES" sz="1200" dirty="0"/>
                </a:p>
              </p:txBody>
            </p:sp>
          </p:grpSp>
          <p:grpSp>
            <p:nvGrpSpPr>
              <p:cNvPr id="20" name="Agrupar 255"/>
              <p:cNvGrpSpPr>
                <a:grpSpLocks/>
              </p:cNvGrpSpPr>
              <p:nvPr/>
            </p:nvGrpSpPr>
            <p:grpSpPr bwMode="auto">
              <a:xfrm>
                <a:off x="4531544" y="1628800"/>
                <a:ext cx="1080120" cy="1118641"/>
                <a:chOff x="4531544" y="1628800"/>
                <a:chExt cx="1080120" cy="1118641"/>
              </a:xfrm>
            </p:grpSpPr>
            <p:pic>
              <p:nvPicPr>
                <p:cNvPr id="6286" name="Imagen 256" descr="file_6-20110810104600-00021 copia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788024" y="1628800"/>
                  <a:ext cx="722211" cy="743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87" name="CuadroTexto 257"/>
                <p:cNvSpPr txBox="1">
                  <a:spLocks noChangeArrowheads="1"/>
                </p:cNvSpPr>
                <p:nvPr/>
              </p:nvSpPr>
              <p:spPr bwMode="auto">
                <a:xfrm>
                  <a:off x="4531544" y="2285776"/>
                  <a:ext cx="108012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dirty="0"/>
                    <a:t>Docs. Digitalizados</a:t>
                  </a:r>
                  <a:endParaRPr lang="es-ES" sz="1200" dirty="0"/>
                </a:p>
              </p:txBody>
            </p:sp>
          </p:grpSp>
          <p:grpSp>
            <p:nvGrpSpPr>
              <p:cNvPr id="21" name="Agrupar 258"/>
              <p:cNvGrpSpPr>
                <a:grpSpLocks/>
              </p:cNvGrpSpPr>
              <p:nvPr/>
            </p:nvGrpSpPr>
            <p:grpSpPr bwMode="auto">
              <a:xfrm>
                <a:off x="2475880" y="3356992"/>
                <a:ext cx="936104" cy="860951"/>
                <a:chOff x="2475880" y="3356992"/>
                <a:chExt cx="936104" cy="860951"/>
              </a:xfrm>
            </p:grpSpPr>
            <p:pic>
              <p:nvPicPr>
                <p:cNvPr id="260" name="Picture 44" descr="http://upload.wikimedia.org/wikipedia/commons/thumb/3/38/Form_1040,_2005.jpg/180px-Form_1040,_2005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>
                  <a:off x="2627784" y="3356992"/>
                  <a:ext cx="647143" cy="531555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scene3d>
                  <a:camera prst="perspectiveContrastingLeftFacing"/>
                  <a:lightRig rig="threePt" dir="t"/>
                </a:scene3d>
              </p:spPr>
            </p:pic>
            <p:sp>
              <p:nvSpPr>
                <p:cNvPr id="6285" name="CuadroTexto 260"/>
                <p:cNvSpPr txBox="1">
                  <a:spLocks noChangeArrowheads="1"/>
                </p:cNvSpPr>
                <p:nvPr/>
              </p:nvSpPr>
              <p:spPr bwMode="auto">
                <a:xfrm>
                  <a:off x="2475880" y="3940944"/>
                  <a:ext cx="93610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dirty="0"/>
                    <a:t>DUA</a:t>
                  </a:r>
                  <a:endParaRPr lang="es-ES" sz="1200" dirty="0"/>
                </a:p>
              </p:txBody>
            </p:sp>
          </p:grpSp>
          <p:grpSp>
            <p:nvGrpSpPr>
              <p:cNvPr id="22" name="Agrupar 261"/>
              <p:cNvGrpSpPr>
                <a:grpSpLocks/>
              </p:cNvGrpSpPr>
              <p:nvPr/>
            </p:nvGrpSpPr>
            <p:grpSpPr bwMode="auto">
              <a:xfrm>
                <a:off x="4531544" y="3429000"/>
                <a:ext cx="1080120" cy="864096"/>
                <a:chOff x="4531544" y="3429000"/>
                <a:chExt cx="1080120" cy="864096"/>
              </a:xfrm>
            </p:grpSpPr>
            <p:pic>
              <p:nvPicPr>
                <p:cNvPr id="6282" name="Picture 8" descr="http://static.blogo.it/ecologiablog/ecologiablog_walle_71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572000" y="3429000"/>
                  <a:ext cx="950229" cy="332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83" name="CuadroTexto 263"/>
                <p:cNvSpPr txBox="1">
                  <a:spLocks noChangeArrowheads="1"/>
                </p:cNvSpPr>
                <p:nvPr/>
              </p:nvSpPr>
              <p:spPr bwMode="auto">
                <a:xfrm>
                  <a:off x="4531544" y="3831431"/>
                  <a:ext cx="108012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dirty="0"/>
                    <a:t>Número de </a:t>
                  </a:r>
                  <a:r>
                    <a:rPr lang="es-ES_tradnl" sz="1200" dirty="0" smtClean="0"/>
                    <a:t>Registro</a:t>
                  </a:r>
                  <a:endParaRPr lang="es-ES" sz="1200" dirty="0"/>
                </a:p>
              </p:txBody>
            </p:sp>
          </p:grpSp>
          <p:grpSp>
            <p:nvGrpSpPr>
              <p:cNvPr id="23" name="Agrupar 264"/>
              <p:cNvGrpSpPr>
                <a:grpSpLocks/>
              </p:cNvGrpSpPr>
              <p:nvPr/>
            </p:nvGrpSpPr>
            <p:grpSpPr bwMode="auto">
              <a:xfrm>
                <a:off x="2483768" y="4890005"/>
                <a:ext cx="936104" cy="904226"/>
                <a:chOff x="2483768" y="4890005"/>
                <a:chExt cx="936104" cy="904226"/>
              </a:xfrm>
            </p:grpSpPr>
            <p:pic>
              <p:nvPicPr>
                <p:cNvPr id="266" name="Picture 44" descr="http://upload.wikimedia.org/wikipedia/commons/thumb/3/38/Form_1040,_2005.jpg/180px-Form_1040,_2005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lum bright="-10000"/>
                </a:blip>
                <a:srcRect/>
                <a:stretch>
                  <a:fillRect/>
                </a:stretch>
              </p:blipFill>
              <p:spPr bwMode="auto">
                <a:xfrm>
                  <a:off x="2627784" y="4890005"/>
                  <a:ext cx="647143" cy="531555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scene3d>
                  <a:camera prst="perspectiveContrastingLeftFacing"/>
                  <a:lightRig rig="threePt" dir="t"/>
                </a:scene3d>
              </p:spPr>
            </p:pic>
            <p:sp>
              <p:nvSpPr>
                <p:cNvPr id="6281" name="CuadroTexto 266"/>
                <p:cNvSpPr txBox="1">
                  <a:spLocks noChangeArrowheads="1"/>
                </p:cNvSpPr>
                <p:nvPr/>
              </p:nvSpPr>
              <p:spPr bwMode="auto">
                <a:xfrm>
                  <a:off x="2483768" y="5517232"/>
                  <a:ext cx="93610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dirty="0"/>
                    <a:t>DUA</a:t>
                  </a:r>
                  <a:endParaRPr lang="es-ES" sz="1200" dirty="0"/>
                </a:p>
              </p:txBody>
            </p:sp>
          </p:grpSp>
          <p:grpSp>
            <p:nvGrpSpPr>
              <p:cNvPr id="24" name="Agrupar 267"/>
              <p:cNvGrpSpPr>
                <a:grpSpLocks/>
              </p:cNvGrpSpPr>
              <p:nvPr/>
            </p:nvGrpSpPr>
            <p:grpSpPr bwMode="auto">
              <a:xfrm>
                <a:off x="3563888" y="4917504"/>
                <a:ext cx="936104" cy="876727"/>
                <a:chOff x="3563888" y="4917504"/>
                <a:chExt cx="936104" cy="876727"/>
              </a:xfrm>
            </p:grpSpPr>
            <p:pic>
              <p:nvPicPr>
                <p:cNvPr id="6278" name="Imagen 268" descr=" patio aduana grua furgonas.jpg"/>
                <p:cNvPicPr>
                  <a:picLocks noChangeAspect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707904" y="4917504"/>
                  <a:ext cx="594769" cy="541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79" name="CuadroTexto 269"/>
                <p:cNvSpPr txBox="1">
                  <a:spLocks noChangeArrowheads="1"/>
                </p:cNvSpPr>
                <p:nvPr/>
              </p:nvSpPr>
              <p:spPr bwMode="auto">
                <a:xfrm>
                  <a:off x="3563888" y="5517232"/>
                  <a:ext cx="93610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dirty="0"/>
                    <a:t>Aduana</a:t>
                  </a:r>
                  <a:endParaRPr lang="es-ES" sz="1200" dirty="0"/>
                </a:p>
              </p:txBody>
            </p:sp>
          </p:grpSp>
          <p:grpSp>
            <p:nvGrpSpPr>
              <p:cNvPr id="25" name="Agrupar 270"/>
              <p:cNvGrpSpPr>
                <a:grpSpLocks/>
              </p:cNvGrpSpPr>
              <p:nvPr/>
            </p:nvGrpSpPr>
            <p:grpSpPr bwMode="auto">
              <a:xfrm>
                <a:off x="4572000" y="4774217"/>
                <a:ext cx="1008112" cy="1100104"/>
                <a:chOff x="4572000" y="4774217"/>
                <a:chExt cx="1008112" cy="1100104"/>
              </a:xfrm>
            </p:grpSpPr>
            <p:pic>
              <p:nvPicPr>
                <p:cNvPr id="6276" name="Imagen 271" descr="file_6-20110810104600-00021 copia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788024" y="4774217"/>
                  <a:ext cx="722211" cy="743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77" name="CuadroTexto 272"/>
                <p:cNvSpPr txBox="1">
                  <a:spLocks noChangeArrowheads="1"/>
                </p:cNvSpPr>
                <p:nvPr/>
              </p:nvSpPr>
              <p:spPr bwMode="auto">
                <a:xfrm>
                  <a:off x="4572000" y="5412656"/>
                  <a:ext cx="100811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200" dirty="0"/>
                    <a:t>Otros documentos</a:t>
                  </a:r>
                </a:p>
              </p:txBody>
            </p:sp>
          </p:grpSp>
          <p:grpSp>
            <p:nvGrpSpPr>
              <p:cNvPr id="26" name="Agrupar 273"/>
              <p:cNvGrpSpPr>
                <a:grpSpLocks/>
              </p:cNvGrpSpPr>
              <p:nvPr/>
            </p:nvGrpSpPr>
            <p:grpSpPr bwMode="auto">
              <a:xfrm>
                <a:off x="6345419" y="4653136"/>
                <a:ext cx="2187021" cy="1559435"/>
                <a:chOff x="6345419" y="4653136"/>
                <a:chExt cx="2187021" cy="1559435"/>
              </a:xfrm>
            </p:grpSpPr>
            <p:pic>
              <p:nvPicPr>
                <p:cNvPr id="275" name="Picture 1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 b="8589"/>
                <a:stretch>
                  <a:fillRect/>
                </a:stretch>
              </p:blipFill>
              <p:spPr bwMode="auto">
                <a:xfrm>
                  <a:off x="6372200" y="4653136"/>
                  <a:ext cx="2160240" cy="1559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635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</p:pic>
            <p:sp>
              <p:nvSpPr>
                <p:cNvPr id="276" name="151 CuadroTexto"/>
                <p:cNvSpPr txBox="1"/>
                <p:nvPr/>
              </p:nvSpPr>
              <p:spPr bwMode="auto">
                <a:xfrm rot="21167002" flipH="1">
                  <a:off x="6534182" y="5493404"/>
                  <a:ext cx="1677605" cy="23081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GT" sz="900" dirty="0">
                      <a:solidFill>
                        <a:schemeClr val="bg1"/>
                      </a:solidFill>
                      <a:effectLst>
                        <a:glow rad="101600">
                          <a:schemeClr val="accent1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</a:rPr>
                    <a:t>1. Información Administrativa</a:t>
                  </a:r>
                </a:p>
              </p:txBody>
            </p:sp>
            <p:sp>
              <p:nvSpPr>
                <p:cNvPr id="277" name="154 CuadroTexto"/>
                <p:cNvSpPr txBox="1"/>
                <p:nvPr/>
              </p:nvSpPr>
              <p:spPr>
                <a:xfrm rot="21167002" flipH="1">
                  <a:off x="6345419" y="5645208"/>
                  <a:ext cx="1677688" cy="2308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GT" sz="900" dirty="0">
                      <a:solidFill>
                        <a:srgbClr val="FFFFFF"/>
                      </a:solidFill>
                      <a:effectLst>
                        <a:glow rad="101600">
                          <a:schemeClr val="accent1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</a:rPr>
                    <a:t>2. Información Fiscal       </a:t>
                  </a:r>
                </a:p>
              </p:txBody>
            </p:sp>
            <p:sp>
              <p:nvSpPr>
                <p:cNvPr id="278" name="156 CuadroTexto"/>
                <p:cNvSpPr txBox="1"/>
                <p:nvPr/>
              </p:nvSpPr>
              <p:spPr>
                <a:xfrm rot="21167002" flipH="1">
                  <a:off x="6492509" y="5760152"/>
                  <a:ext cx="1928846" cy="3693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GT" sz="900" dirty="0">
                      <a:solidFill>
                        <a:schemeClr val="bg1"/>
                      </a:solidFill>
                      <a:effectLst>
                        <a:glow rad="101600">
                          <a:schemeClr val="accent1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</a:rPr>
                    <a:t>3.  Información comportamiento importaciones y exportaciones</a:t>
                  </a:r>
                </a:p>
              </p:txBody>
            </p:sp>
          </p:grpSp>
          <p:sp>
            <p:nvSpPr>
              <p:cNvPr id="279" name="Triángulo isósceles 278"/>
              <p:cNvSpPr>
                <a:spLocks noChangeArrowheads="1"/>
              </p:cNvSpPr>
              <p:nvPr/>
            </p:nvSpPr>
            <p:spPr bwMode="auto">
              <a:xfrm rot="5400000">
                <a:off x="3362929" y="3512582"/>
                <a:ext cx="165089" cy="141280"/>
              </a:xfrm>
              <a:prstGeom prst="triangle">
                <a:avLst>
                  <a:gd name="adj" fmla="val 5000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0" name="Triángulo isósceles 279"/>
              <p:cNvSpPr>
                <a:spLocks noChangeArrowheads="1"/>
              </p:cNvSpPr>
              <p:nvPr/>
            </p:nvSpPr>
            <p:spPr bwMode="auto">
              <a:xfrm rot="5400000">
                <a:off x="4343948" y="3512582"/>
                <a:ext cx="165089" cy="141280"/>
              </a:xfrm>
              <a:prstGeom prst="triangle">
                <a:avLst>
                  <a:gd name="adj" fmla="val 5000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55" name="CuadroTexto 280"/>
              <p:cNvSpPr txBox="1">
                <a:spLocks noChangeArrowheads="1"/>
              </p:cNvSpPr>
              <p:nvPr/>
            </p:nvSpPr>
            <p:spPr bwMode="auto">
              <a:xfrm>
                <a:off x="6347228" y="6357087"/>
                <a:ext cx="208823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" sz="1200" b="1" dirty="0">
                    <a:solidFill>
                      <a:srgbClr val="FFFFFF"/>
                    </a:solidFill>
                  </a:rPr>
                  <a:t>Expediente electrónico</a:t>
                </a:r>
              </a:p>
            </p:txBody>
          </p:sp>
          <p:sp>
            <p:nvSpPr>
              <p:cNvPr id="282" name="Flecha derecha 281"/>
              <p:cNvSpPr>
                <a:spLocks noChangeArrowheads="1"/>
              </p:cNvSpPr>
              <p:nvPr/>
            </p:nvSpPr>
            <p:spPr bwMode="auto">
              <a:xfrm>
                <a:off x="5579746" y="1916460"/>
                <a:ext cx="1081026" cy="153977"/>
              </a:xfrm>
              <a:prstGeom prst="rightArrow">
                <a:avLst>
                  <a:gd name="adj1" fmla="val 31731"/>
                  <a:gd name="adj2" fmla="val 74725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3" name="Flecha derecha 282"/>
              <p:cNvSpPr>
                <a:spLocks noChangeArrowheads="1"/>
              </p:cNvSpPr>
              <p:nvPr/>
            </p:nvSpPr>
            <p:spPr bwMode="auto">
              <a:xfrm rot="10800000">
                <a:off x="6262332" y="2426012"/>
                <a:ext cx="217475" cy="152390"/>
              </a:xfrm>
              <a:prstGeom prst="rightArrow">
                <a:avLst>
                  <a:gd name="adj1" fmla="val 31731"/>
                  <a:gd name="adj2" fmla="val 74731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4" name="Flecha derecha 283"/>
              <p:cNvSpPr>
                <a:spLocks noChangeArrowheads="1"/>
              </p:cNvSpPr>
              <p:nvPr/>
            </p:nvSpPr>
            <p:spPr bwMode="auto">
              <a:xfrm rot="10800000">
                <a:off x="5638480" y="2426012"/>
                <a:ext cx="215888" cy="152390"/>
              </a:xfrm>
              <a:prstGeom prst="rightArrow">
                <a:avLst>
                  <a:gd name="adj1" fmla="val 31731"/>
                  <a:gd name="adj2" fmla="val 7473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5" name="Flecha derecha 284"/>
              <p:cNvSpPr>
                <a:spLocks noChangeArrowheads="1"/>
              </p:cNvSpPr>
              <p:nvPr/>
            </p:nvSpPr>
            <p:spPr bwMode="auto">
              <a:xfrm>
                <a:off x="5579746" y="3500678"/>
                <a:ext cx="1081026" cy="153977"/>
              </a:xfrm>
              <a:prstGeom prst="rightArrow">
                <a:avLst>
                  <a:gd name="adj1" fmla="val 31731"/>
                  <a:gd name="adj2" fmla="val 74725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6" name="Flecha derecha 285"/>
              <p:cNvSpPr>
                <a:spLocks noChangeArrowheads="1"/>
              </p:cNvSpPr>
              <p:nvPr/>
            </p:nvSpPr>
            <p:spPr bwMode="auto">
              <a:xfrm rot="10800000">
                <a:off x="5579746" y="3861016"/>
                <a:ext cx="1081026" cy="153978"/>
              </a:xfrm>
              <a:prstGeom prst="rightArrow">
                <a:avLst>
                  <a:gd name="adj1" fmla="val 31731"/>
                  <a:gd name="adj2" fmla="val 74724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7" name="Flecha derecha 286"/>
              <p:cNvSpPr>
                <a:spLocks noChangeArrowheads="1"/>
              </p:cNvSpPr>
              <p:nvPr/>
            </p:nvSpPr>
            <p:spPr bwMode="auto">
              <a:xfrm>
                <a:off x="5579746" y="5229349"/>
                <a:ext cx="647663" cy="152390"/>
              </a:xfrm>
              <a:prstGeom prst="rightArrow">
                <a:avLst>
                  <a:gd name="adj1" fmla="val 31731"/>
                  <a:gd name="adj2" fmla="val 74730"/>
                </a:avLst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288" name="Conector angular 2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748942" y="1110851"/>
                <a:ext cx="358751" cy="1252467"/>
              </a:xfrm>
              <a:prstGeom prst="bentConnector3">
                <a:avLst>
                  <a:gd name="adj1" fmla="val 145245"/>
                </a:avLst>
              </a:prstGeom>
              <a:noFill/>
              <a:ln w="25400">
                <a:solidFill>
                  <a:srgbClr val="800000"/>
                </a:solidFill>
                <a:miter lim="800000"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89" name="Conector angular 288"/>
              <p:cNvCxnSpPr>
                <a:cxnSpLocks noChangeShapeType="1"/>
              </p:cNvCxnSpPr>
              <p:nvPr/>
            </p:nvCxnSpPr>
            <p:spPr bwMode="auto">
              <a:xfrm rot="5400000">
                <a:off x="8129921" y="2545859"/>
                <a:ext cx="453994" cy="395266"/>
              </a:xfrm>
              <a:prstGeom prst="bentConnector2">
                <a:avLst/>
              </a:prstGeom>
              <a:noFill/>
              <a:ln w="25400">
                <a:solidFill>
                  <a:srgbClr val="800000"/>
                </a:solidFill>
                <a:miter lim="800000"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90" name="Conector angular 289"/>
              <p:cNvCxnSpPr>
                <a:cxnSpLocks noChangeShapeType="1"/>
              </p:cNvCxnSpPr>
              <p:nvPr/>
            </p:nvCxnSpPr>
            <p:spPr bwMode="auto">
              <a:xfrm>
                <a:off x="8245006" y="3213359"/>
                <a:ext cx="395266" cy="360339"/>
              </a:xfrm>
              <a:prstGeom prst="bentConnector2">
                <a:avLst/>
              </a:prstGeom>
              <a:noFill/>
              <a:ln w="25400">
                <a:solidFill>
                  <a:srgbClr val="660066"/>
                </a:solidFill>
                <a:miter lim="800000"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91" name="Conector angular 290"/>
              <p:cNvCxnSpPr>
                <a:cxnSpLocks noChangeShapeType="1"/>
                <a:endCxn id="275" idx="0"/>
              </p:cNvCxnSpPr>
              <p:nvPr/>
            </p:nvCxnSpPr>
            <p:spPr bwMode="auto">
              <a:xfrm rot="5400000">
                <a:off x="7902921" y="3915775"/>
                <a:ext cx="287319" cy="1187383"/>
              </a:xfrm>
              <a:prstGeom prst="bentConnector3">
                <a:avLst>
                  <a:gd name="adj1" fmla="val 30995"/>
                </a:avLst>
              </a:prstGeom>
              <a:noFill/>
              <a:ln w="25400">
                <a:solidFill>
                  <a:srgbClr val="660066"/>
                </a:solidFill>
                <a:miter lim="800000"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grpSp>
            <p:nvGrpSpPr>
              <p:cNvPr id="27" name="Agrupar 291"/>
              <p:cNvGrpSpPr>
                <a:grpSpLocks/>
              </p:cNvGrpSpPr>
              <p:nvPr/>
            </p:nvGrpSpPr>
            <p:grpSpPr bwMode="auto">
              <a:xfrm>
                <a:off x="7995540" y="1556792"/>
                <a:ext cx="1152128" cy="995894"/>
                <a:chOff x="7995540" y="1556792"/>
                <a:chExt cx="1152128" cy="995894"/>
              </a:xfrm>
            </p:grpSpPr>
            <p:pic>
              <p:nvPicPr>
                <p:cNvPr id="6270" name="Imagen 292" descr="hp-mediasmart-server-ex470-left.JPG">
                  <a:hlinkClick r:id="rId14" action="ppaction://hlinksldjump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8244408" y="1556792"/>
                  <a:ext cx="621462" cy="9588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71" name="CuadroTexto 293"/>
                <p:cNvSpPr txBox="1">
                  <a:spLocks noChangeArrowheads="1"/>
                </p:cNvSpPr>
                <p:nvPr/>
              </p:nvSpPr>
              <p:spPr bwMode="auto">
                <a:xfrm>
                  <a:off x="7995784" y="2299021"/>
                  <a:ext cx="1152460" cy="2539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000" dirty="0"/>
                    <a:t>Base de Datos</a:t>
                  </a:r>
                  <a:endParaRPr lang="es-ES" sz="1000" dirty="0"/>
                </a:p>
              </p:txBody>
            </p:sp>
          </p:grpSp>
          <p:grpSp>
            <p:nvGrpSpPr>
              <p:cNvPr id="28" name="Agrupar 294"/>
              <p:cNvGrpSpPr>
                <a:grpSpLocks/>
              </p:cNvGrpSpPr>
              <p:nvPr/>
            </p:nvGrpSpPr>
            <p:grpSpPr bwMode="auto">
              <a:xfrm>
                <a:off x="8067548" y="3573016"/>
                <a:ext cx="1152128" cy="792088"/>
                <a:chOff x="8067548" y="3573016"/>
                <a:chExt cx="1152128" cy="792088"/>
              </a:xfrm>
            </p:grpSpPr>
            <p:pic>
              <p:nvPicPr>
                <p:cNvPr id="6268" name="Imagen 295" descr=" nube cloud.png"/>
                <p:cNvPicPr>
                  <a:picLocks noChangeAspect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8244408" y="3573016"/>
                  <a:ext cx="792088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69" name="CuadroTexto 296"/>
                <p:cNvSpPr txBox="1">
                  <a:spLocks noChangeArrowheads="1"/>
                </p:cNvSpPr>
                <p:nvPr/>
              </p:nvSpPr>
              <p:spPr bwMode="auto">
                <a:xfrm>
                  <a:off x="8067216" y="3811807"/>
                  <a:ext cx="1152460" cy="2539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000" dirty="0"/>
                    <a:t>Nube</a:t>
                  </a:r>
                  <a:endParaRPr lang="es-ES" sz="1000" dirty="0"/>
                </a:p>
              </p:txBody>
            </p:sp>
          </p:grpSp>
        </p:grpSp>
        <p:sp>
          <p:nvSpPr>
            <p:cNvPr id="4" name="Rectángulo 3"/>
            <p:cNvSpPr/>
            <p:nvPr/>
          </p:nvSpPr>
          <p:spPr>
            <a:xfrm>
              <a:off x="4644761" y="-315416"/>
              <a:ext cx="3455792" cy="315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99" name="Redondear rectángulo de esquina diagonal 298"/>
          <p:cNvSpPr>
            <a:spLocks/>
          </p:cNvSpPr>
          <p:nvPr/>
        </p:nvSpPr>
        <p:spPr bwMode="auto">
          <a:xfrm>
            <a:off x="-180975" y="104775"/>
            <a:ext cx="6697663" cy="503238"/>
          </a:xfrm>
          <a:custGeom>
            <a:avLst/>
            <a:gdLst>
              <a:gd name="T0" fmla="*/ 83875 w 6697663"/>
              <a:gd name="T1" fmla="*/ 0 h 503238"/>
              <a:gd name="T2" fmla="*/ 6697663 w 6697663"/>
              <a:gd name="T3" fmla="*/ 0 h 503238"/>
              <a:gd name="T4" fmla="*/ 6697663 w 6697663"/>
              <a:gd name="T5" fmla="*/ 0 h 503238"/>
              <a:gd name="T6" fmla="*/ 6697663 w 6697663"/>
              <a:gd name="T7" fmla="*/ 419363 h 503238"/>
              <a:gd name="T8" fmla="*/ 6613788 w 6697663"/>
              <a:gd name="T9" fmla="*/ 503238 h 503238"/>
              <a:gd name="T10" fmla="*/ 0 w 6697663"/>
              <a:gd name="T11" fmla="*/ 503238 h 503238"/>
              <a:gd name="T12" fmla="*/ 0 w 6697663"/>
              <a:gd name="T13" fmla="*/ 503238 h 503238"/>
              <a:gd name="T14" fmla="*/ 0 w 6697663"/>
              <a:gd name="T15" fmla="*/ 83875 h 503238"/>
              <a:gd name="T16" fmla="*/ 83875 w 669766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97663" h="503238">
                <a:moveTo>
                  <a:pt x="83875" y="0"/>
                </a:moveTo>
                <a:lnTo>
                  <a:pt x="6697663" y="0"/>
                </a:lnTo>
                <a:lnTo>
                  <a:pt x="6697663" y="419363"/>
                </a:lnTo>
                <a:cubicBezTo>
                  <a:pt x="6697663" y="465686"/>
                  <a:pt x="6660111" y="503238"/>
                  <a:pt x="661378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BFBFBF"/>
              </a:gs>
              <a:gs pos="100000">
                <a:srgbClr val="7F7F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GT" dirty="0">
              <a:latin typeface="Arial" pitchFamily="34" charset="0"/>
            </a:endParaRPr>
          </a:p>
        </p:txBody>
      </p:sp>
      <p:sp>
        <p:nvSpPr>
          <p:cNvPr id="300" name="152 CuadroTexto"/>
          <p:cNvSpPr txBox="1">
            <a:spLocks noChangeArrowheads="1"/>
          </p:cNvSpPr>
          <p:nvPr/>
        </p:nvSpPr>
        <p:spPr bwMode="auto">
          <a:xfrm>
            <a:off x="335508" y="68588"/>
            <a:ext cx="675677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GT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Ventanilla Única y Aduanas sin papel</a:t>
            </a:r>
          </a:p>
        </p:txBody>
      </p:sp>
      <p:pic>
        <p:nvPicPr>
          <p:cNvPr id="6154" name="Imagen 300" descr="Logo_SAT_transparente_5cm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7988" y="212725"/>
            <a:ext cx="8651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Agrupar 8"/>
          <p:cNvGrpSpPr>
            <a:grpSpLocks/>
          </p:cNvGrpSpPr>
          <p:nvPr/>
        </p:nvGrpSpPr>
        <p:grpSpPr bwMode="auto">
          <a:xfrm>
            <a:off x="2627313" y="765175"/>
            <a:ext cx="4824412" cy="5616575"/>
            <a:chOff x="2627784" y="764704"/>
            <a:chExt cx="4824536" cy="5616624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2627784" y="764704"/>
              <a:ext cx="0" cy="561662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ector recto 301"/>
            <p:cNvCxnSpPr/>
            <p:nvPr/>
          </p:nvCxnSpPr>
          <p:spPr>
            <a:xfrm>
              <a:off x="7452320" y="764704"/>
              <a:ext cx="0" cy="5184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ector recto 12"/>
          <p:cNvCxnSpPr/>
          <p:nvPr/>
        </p:nvCxnSpPr>
        <p:spPr bwMode="auto">
          <a:xfrm flipH="1">
            <a:off x="34925" y="5715000"/>
            <a:ext cx="2520950" cy="0"/>
          </a:xfrm>
          <a:prstGeom prst="line">
            <a:avLst/>
          </a:prstGeom>
          <a:ln>
            <a:solidFill>
              <a:srgbClr val="BFBFBF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Conector recto 302"/>
          <p:cNvCxnSpPr/>
          <p:nvPr/>
        </p:nvCxnSpPr>
        <p:spPr bwMode="auto">
          <a:xfrm flipH="1">
            <a:off x="34925" y="4648200"/>
            <a:ext cx="2520950" cy="0"/>
          </a:xfrm>
          <a:prstGeom prst="line">
            <a:avLst/>
          </a:prstGeom>
          <a:ln>
            <a:solidFill>
              <a:srgbClr val="BFBFBF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recto 303"/>
          <p:cNvCxnSpPr/>
          <p:nvPr/>
        </p:nvCxnSpPr>
        <p:spPr bwMode="auto">
          <a:xfrm flipH="1">
            <a:off x="34925" y="3810000"/>
            <a:ext cx="2520950" cy="0"/>
          </a:xfrm>
          <a:prstGeom prst="line">
            <a:avLst/>
          </a:prstGeom>
          <a:ln>
            <a:solidFill>
              <a:srgbClr val="BFBFBF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20" name="203 Imagen"/>
          <p:cNvPicPr>
            <a:picLocks noChangeAspect="1" noChangeArrowheads="1"/>
          </p:cNvPicPr>
          <p:nvPr/>
        </p:nvPicPr>
        <p:blipFill>
          <a:blip r:embed="rId18" cstate="print"/>
          <a:srcRect l="16148" t="35455" r="52740" b="45546"/>
          <a:stretch>
            <a:fillRect/>
          </a:stretch>
        </p:blipFill>
        <p:spPr bwMode="auto">
          <a:xfrm>
            <a:off x="395288" y="4749800"/>
            <a:ext cx="1743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Imagen 16" descr="image002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5288" y="5845175"/>
            <a:ext cx="17764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Triángulo isósceles 305"/>
          <p:cNvSpPr>
            <a:spLocks noChangeArrowheads="1"/>
          </p:cNvSpPr>
          <p:nvPr/>
        </p:nvSpPr>
        <p:spPr bwMode="auto">
          <a:xfrm rot="5400000">
            <a:off x="2462213" y="4137025"/>
            <a:ext cx="323850" cy="279400"/>
          </a:xfrm>
          <a:prstGeom prst="triangle">
            <a:avLst>
              <a:gd name="adj" fmla="val 50000"/>
            </a:avLst>
          </a:prstGeom>
          <a:solidFill>
            <a:srgbClr val="31859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" name="Triángulo isósceles 306"/>
          <p:cNvSpPr>
            <a:spLocks noChangeArrowheads="1"/>
          </p:cNvSpPr>
          <p:nvPr/>
        </p:nvSpPr>
        <p:spPr bwMode="auto">
          <a:xfrm rot="5400000">
            <a:off x="2462213" y="5060950"/>
            <a:ext cx="323850" cy="279400"/>
          </a:xfrm>
          <a:prstGeom prst="triangle">
            <a:avLst>
              <a:gd name="adj" fmla="val 50000"/>
            </a:avLst>
          </a:prstGeom>
          <a:solidFill>
            <a:srgbClr val="31859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" name="Triángulo isósceles 307"/>
          <p:cNvSpPr>
            <a:spLocks noChangeArrowheads="1"/>
          </p:cNvSpPr>
          <p:nvPr/>
        </p:nvSpPr>
        <p:spPr bwMode="auto">
          <a:xfrm rot="5400000">
            <a:off x="2462213" y="5940425"/>
            <a:ext cx="323850" cy="279400"/>
          </a:xfrm>
          <a:prstGeom prst="triangle">
            <a:avLst>
              <a:gd name="adj" fmla="val 50000"/>
            </a:avLst>
          </a:prstGeom>
          <a:solidFill>
            <a:srgbClr val="31859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0" name="Agrupar 21"/>
          <p:cNvGrpSpPr>
            <a:grpSpLocks/>
          </p:cNvGrpSpPr>
          <p:nvPr/>
        </p:nvGrpSpPr>
        <p:grpSpPr bwMode="auto">
          <a:xfrm>
            <a:off x="395288" y="3914775"/>
            <a:ext cx="2033587" cy="728663"/>
            <a:chOff x="395536" y="3915401"/>
            <a:chExt cx="2033079" cy="728125"/>
          </a:xfrm>
        </p:grpSpPr>
        <p:pic>
          <p:nvPicPr>
            <p:cNvPr id="6208" name="Imagen 17" descr="barco.jp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95536" y="3915401"/>
              <a:ext cx="864096" cy="639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9" name="CuadroTexto 309"/>
            <p:cNvSpPr txBox="1">
              <a:spLocks noChangeArrowheads="1"/>
            </p:cNvSpPr>
            <p:nvPr/>
          </p:nvSpPr>
          <p:spPr bwMode="auto">
            <a:xfrm>
              <a:off x="1214463" y="4059421"/>
              <a:ext cx="1214152" cy="58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600" b="1" dirty="0"/>
                <a:t>Otros Auxiliares</a:t>
              </a:r>
              <a:endParaRPr lang="es-ES" sz="1600" b="1" dirty="0"/>
            </a:p>
          </p:txBody>
        </p:sp>
      </p:grpSp>
      <p:grpSp>
        <p:nvGrpSpPr>
          <p:cNvPr id="31" name="Group 154"/>
          <p:cNvGrpSpPr>
            <a:grpSpLocks/>
          </p:cNvGrpSpPr>
          <p:nvPr/>
        </p:nvGrpSpPr>
        <p:grpSpPr bwMode="auto">
          <a:xfrm>
            <a:off x="1206500" y="1143000"/>
            <a:ext cx="1557338" cy="2286000"/>
            <a:chOff x="1207145" y="762000"/>
            <a:chExt cx="1556693" cy="2286000"/>
          </a:xfrm>
        </p:grpSpPr>
        <p:sp>
          <p:nvSpPr>
            <p:cNvPr id="309" name="Triángulo isósceles 308"/>
            <p:cNvSpPr>
              <a:spLocks noChangeArrowheads="1"/>
            </p:cNvSpPr>
            <p:nvPr/>
          </p:nvSpPr>
          <p:spPr bwMode="auto">
            <a:xfrm rot="5400000">
              <a:off x="2462271" y="1795521"/>
              <a:ext cx="323850" cy="279284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8" name="Group 153"/>
            <p:cNvGrpSpPr>
              <a:grpSpLocks/>
            </p:cNvGrpSpPr>
            <p:nvPr/>
          </p:nvGrpSpPr>
          <p:grpSpPr bwMode="auto">
            <a:xfrm>
              <a:off x="1207145" y="762000"/>
              <a:ext cx="1232782" cy="2286000"/>
              <a:chOff x="1207145" y="762000"/>
              <a:chExt cx="1232782" cy="2286000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1296008" y="762000"/>
                <a:ext cx="1066358" cy="2286000"/>
              </a:xfrm>
              <a:prstGeom prst="roundRect">
                <a:avLst/>
              </a:prstGeom>
              <a:solidFill>
                <a:srgbClr val="FFD900"/>
              </a:solidFill>
              <a:ln>
                <a:noFill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07" name="CuadroTexto 309"/>
              <p:cNvSpPr txBox="1">
                <a:spLocks noChangeArrowheads="1"/>
              </p:cNvSpPr>
              <p:nvPr/>
            </p:nvSpPr>
            <p:spPr bwMode="auto">
              <a:xfrm>
                <a:off x="1207145" y="1639452"/>
                <a:ext cx="123278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_tradnl" sz="1400" b="1" dirty="0"/>
                  <a:t>Ventanilla</a:t>
                </a:r>
              </a:p>
              <a:p>
                <a:pPr algn="ctr"/>
                <a:r>
                  <a:rPr lang="es-ES_tradnl" sz="1400" b="1" dirty="0"/>
                  <a:t>Única</a:t>
                </a:r>
                <a:endParaRPr lang="es-ES" sz="1400" b="1" dirty="0"/>
              </a:p>
            </p:txBody>
          </p:sp>
        </p:grpSp>
      </p:grpSp>
      <p:grpSp>
        <p:nvGrpSpPr>
          <p:cNvPr id="129" name="Group 141"/>
          <p:cNvGrpSpPr>
            <a:grpSpLocks/>
          </p:cNvGrpSpPr>
          <p:nvPr/>
        </p:nvGrpSpPr>
        <p:grpSpPr bwMode="auto">
          <a:xfrm>
            <a:off x="-76200" y="1724025"/>
            <a:ext cx="1211263" cy="631825"/>
            <a:chOff x="-19050" y="1628775"/>
            <a:chExt cx="1210732" cy="631206"/>
          </a:xfrm>
        </p:grpSpPr>
        <p:grpSp>
          <p:nvGrpSpPr>
            <p:cNvPr id="130" name="Group 140"/>
            <p:cNvGrpSpPr>
              <a:grpSpLocks/>
            </p:cNvGrpSpPr>
            <p:nvPr/>
          </p:nvGrpSpPr>
          <p:grpSpPr bwMode="auto">
            <a:xfrm>
              <a:off x="-19050" y="1628775"/>
              <a:ext cx="936625" cy="631206"/>
              <a:chOff x="-19050" y="1628775"/>
              <a:chExt cx="936625" cy="631206"/>
            </a:xfrm>
          </p:grpSpPr>
          <p:pic>
            <p:nvPicPr>
              <p:cNvPr id="6202" name="Imagen 23" descr="ministerio de la defensa.jp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79388" y="1628775"/>
                <a:ext cx="539750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03" name="CuadroTexto 312"/>
              <p:cNvSpPr txBox="1">
                <a:spLocks noChangeArrowheads="1"/>
              </p:cNvSpPr>
              <p:nvPr/>
            </p:nvSpPr>
            <p:spPr bwMode="auto">
              <a:xfrm>
                <a:off x="-19050" y="1989138"/>
                <a:ext cx="936625" cy="270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s-ES" sz="800" b="1" dirty="0"/>
                  <a:t>Ministerio de la Defensa</a:t>
                </a:r>
              </a:p>
            </p:txBody>
          </p:sp>
        </p:grpSp>
        <p:sp>
          <p:nvSpPr>
            <p:cNvPr id="138" name="Triángulo isósceles 308"/>
            <p:cNvSpPr>
              <a:spLocks noChangeArrowheads="1"/>
            </p:cNvSpPr>
            <p:nvPr/>
          </p:nvSpPr>
          <p:spPr bwMode="auto">
            <a:xfrm rot="5400000">
              <a:off x="1012425" y="1869795"/>
              <a:ext cx="193485" cy="165028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1" name="Group 149"/>
          <p:cNvGrpSpPr>
            <a:grpSpLocks/>
          </p:cNvGrpSpPr>
          <p:nvPr/>
        </p:nvGrpSpPr>
        <p:grpSpPr bwMode="auto">
          <a:xfrm>
            <a:off x="179388" y="1162050"/>
            <a:ext cx="955675" cy="474663"/>
            <a:chOff x="179388" y="1074736"/>
            <a:chExt cx="955144" cy="474662"/>
          </a:xfrm>
        </p:grpSpPr>
        <p:pic>
          <p:nvPicPr>
            <p:cNvPr id="6198" name="Picture 6" descr="https://encrypted-tbn1.gstatic.com/images?q=tbn:ANd9GcQbJc92HkNsj8a2XP1O30r6otfm_1y2g9wFSbN7Zie7Fm8c-3LuebkDZifi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79388" y="1074736"/>
              <a:ext cx="504825" cy="474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Triángulo isósceles 308"/>
            <p:cNvSpPr>
              <a:spLocks noChangeArrowheads="1"/>
            </p:cNvSpPr>
            <p:nvPr/>
          </p:nvSpPr>
          <p:spPr bwMode="auto">
            <a:xfrm rot="5400000">
              <a:off x="955984" y="1224800"/>
              <a:ext cx="192088" cy="165008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2" name="Group 148"/>
          <p:cNvGrpSpPr>
            <a:grpSpLocks/>
          </p:cNvGrpSpPr>
          <p:nvPr/>
        </p:nvGrpSpPr>
        <p:grpSpPr bwMode="auto">
          <a:xfrm>
            <a:off x="179388" y="712788"/>
            <a:ext cx="955675" cy="438150"/>
            <a:chOff x="179388" y="626534"/>
            <a:chExt cx="955144" cy="438150"/>
          </a:xfrm>
        </p:grpSpPr>
        <p:pic>
          <p:nvPicPr>
            <p:cNvPr id="6196" name="Picture 4" descr="http://www.deguate.com/artman/uploads/2/maga_1.jpg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79388" y="626534"/>
              <a:ext cx="481012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" name="Triángulo isósceles 308"/>
            <p:cNvSpPr>
              <a:spLocks noChangeArrowheads="1"/>
            </p:cNvSpPr>
            <p:nvPr/>
          </p:nvSpPr>
          <p:spPr bwMode="auto">
            <a:xfrm rot="5400000">
              <a:off x="955984" y="767074"/>
              <a:ext cx="192087" cy="165008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3" name="Group 150"/>
          <p:cNvGrpSpPr>
            <a:grpSpLocks/>
          </p:cNvGrpSpPr>
          <p:nvPr/>
        </p:nvGrpSpPr>
        <p:grpSpPr bwMode="auto">
          <a:xfrm>
            <a:off x="185738" y="2424113"/>
            <a:ext cx="949325" cy="381000"/>
            <a:chOff x="186268" y="2336799"/>
            <a:chExt cx="948264" cy="381000"/>
          </a:xfrm>
        </p:grpSpPr>
        <p:pic>
          <p:nvPicPr>
            <p:cNvPr id="6194" name="Picture 142" descr="23092006-143233.pjpeg.jpg"/>
            <p:cNvPicPr>
              <a:picLocks noChangeAspect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86268" y="2336799"/>
              <a:ext cx="51394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" name="Triángulo isósceles 308"/>
            <p:cNvSpPr>
              <a:spLocks noChangeArrowheads="1"/>
            </p:cNvSpPr>
            <p:nvPr/>
          </p:nvSpPr>
          <p:spPr bwMode="auto">
            <a:xfrm rot="5400000">
              <a:off x="955237" y="2443254"/>
              <a:ext cx="192088" cy="166502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4" name="Group 151"/>
          <p:cNvGrpSpPr>
            <a:grpSpLocks/>
          </p:cNvGrpSpPr>
          <p:nvPr/>
        </p:nvGrpSpPr>
        <p:grpSpPr bwMode="auto">
          <a:xfrm>
            <a:off x="58738" y="2932113"/>
            <a:ext cx="1076325" cy="260350"/>
            <a:chOff x="59454" y="2844807"/>
            <a:chExt cx="1075078" cy="260350"/>
          </a:xfrm>
        </p:grpSpPr>
        <p:pic>
          <p:nvPicPr>
            <p:cNvPr id="6192" name="Picture 143" descr="Captura de pantalla 2013-07-08 a las 21.25.19.png"/>
            <p:cNvPicPr>
              <a:picLocks noChangeAspect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9454" y="2844807"/>
              <a:ext cx="778746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" name="Triángulo isósceles 308"/>
            <p:cNvSpPr>
              <a:spLocks noChangeArrowheads="1"/>
            </p:cNvSpPr>
            <p:nvPr/>
          </p:nvSpPr>
          <p:spPr bwMode="auto">
            <a:xfrm rot="5400000">
              <a:off x="955241" y="2875066"/>
              <a:ext cx="192088" cy="166495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5" name="Group 152"/>
          <p:cNvGrpSpPr>
            <a:grpSpLocks/>
          </p:cNvGrpSpPr>
          <p:nvPr/>
        </p:nvGrpSpPr>
        <p:grpSpPr bwMode="auto">
          <a:xfrm>
            <a:off x="228600" y="3251200"/>
            <a:ext cx="906463" cy="457200"/>
            <a:chOff x="228600" y="3251199"/>
            <a:chExt cx="905932" cy="457200"/>
          </a:xfrm>
        </p:grpSpPr>
        <p:pic>
          <p:nvPicPr>
            <p:cNvPr id="6190" name="Picture 144" descr="marn_1.jpg"/>
            <p:cNvPicPr>
              <a:picLocks noChangeAspect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28600" y="3251199"/>
              <a:ext cx="46181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" name="Triángulo isósceles 308"/>
            <p:cNvSpPr>
              <a:spLocks noChangeArrowheads="1"/>
            </p:cNvSpPr>
            <p:nvPr/>
          </p:nvSpPr>
          <p:spPr bwMode="auto">
            <a:xfrm rot="5400000">
              <a:off x="955986" y="3366341"/>
              <a:ext cx="192088" cy="165003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7" name="Group 155"/>
          <p:cNvGrpSpPr>
            <a:grpSpLocks/>
          </p:cNvGrpSpPr>
          <p:nvPr/>
        </p:nvGrpSpPr>
        <p:grpSpPr bwMode="auto">
          <a:xfrm>
            <a:off x="7597775" y="1447800"/>
            <a:ext cx="1470025" cy="315913"/>
            <a:chOff x="1025959" y="1781264"/>
            <a:chExt cx="1469591" cy="315471"/>
          </a:xfrm>
        </p:grpSpPr>
        <p:sp>
          <p:nvSpPr>
            <p:cNvPr id="6188" name="CuadroTexto 312"/>
            <p:cNvSpPr txBox="1">
              <a:spLocks noChangeArrowheads="1"/>
            </p:cNvSpPr>
            <p:nvPr/>
          </p:nvSpPr>
          <p:spPr bwMode="auto">
            <a:xfrm>
              <a:off x="1276350" y="1781264"/>
              <a:ext cx="1219200" cy="31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1000" dirty="0"/>
                <a:t>Administraciones de Aduanas</a:t>
              </a:r>
            </a:p>
          </p:txBody>
        </p:sp>
        <p:sp>
          <p:nvSpPr>
            <p:cNvPr id="158" name="Triángulo isósceles 308"/>
            <p:cNvSpPr>
              <a:spLocks noChangeArrowheads="1"/>
            </p:cNvSpPr>
            <p:nvPr/>
          </p:nvSpPr>
          <p:spPr bwMode="auto">
            <a:xfrm rot="5400000">
              <a:off x="1012575" y="1869157"/>
              <a:ext cx="191818" cy="165051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1" name="Group 176"/>
          <p:cNvGrpSpPr>
            <a:grpSpLocks/>
          </p:cNvGrpSpPr>
          <p:nvPr/>
        </p:nvGrpSpPr>
        <p:grpSpPr bwMode="auto">
          <a:xfrm>
            <a:off x="7597775" y="2014538"/>
            <a:ext cx="1165225" cy="609600"/>
            <a:chOff x="7598209" y="2015207"/>
            <a:chExt cx="1164791" cy="609600"/>
          </a:xfrm>
        </p:grpSpPr>
        <p:sp>
          <p:nvSpPr>
            <p:cNvPr id="163" name="Triángulo isósceles 308"/>
            <p:cNvSpPr>
              <a:spLocks noChangeArrowheads="1"/>
            </p:cNvSpPr>
            <p:nvPr/>
          </p:nvSpPr>
          <p:spPr bwMode="auto">
            <a:xfrm rot="5400000">
              <a:off x="7584684" y="2255744"/>
              <a:ext cx="192088" cy="165039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187" name="Picture 167" descr="images.jpg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153400" y="2015207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2" name="Group 175"/>
          <p:cNvGrpSpPr>
            <a:grpSpLocks/>
          </p:cNvGrpSpPr>
          <p:nvPr/>
        </p:nvGrpSpPr>
        <p:grpSpPr bwMode="auto">
          <a:xfrm>
            <a:off x="7597775" y="2819400"/>
            <a:ext cx="1452563" cy="438150"/>
            <a:chOff x="7598209" y="2838450"/>
            <a:chExt cx="1452657" cy="438150"/>
          </a:xfrm>
        </p:grpSpPr>
        <p:sp>
          <p:nvSpPr>
            <p:cNvPr id="167" name="Triángulo isósceles 308"/>
            <p:cNvSpPr>
              <a:spLocks noChangeArrowheads="1"/>
            </p:cNvSpPr>
            <p:nvPr/>
          </p:nvSpPr>
          <p:spPr bwMode="auto">
            <a:xfrm rot="5400000">
              <a:off x="7584720" y="2969414"/>
              <a:ext cx="192088" cy="165111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185" name="Picture 168" descr="i_logo_cgc.gif"/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820971" y="2838450"/>
              <a:ext cx="122989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" name="Group 174"/>
          <p:cNvGrpSpPr>
            <a:grpSpLocks/>
          </p:cNvGrpSpPr>
          <p:nvPr/>
        </p:nvGrpSpPr>
        <p:grpSpPr bwMode="auto">
          <a:xfrm>
            <a:off x="7597775" y="3475038"/>
            <a:ext cx="1165225" cy="563562"/>
            <a:chOff x="7598209" y="3704166"/>
            <a:chExt cx="1164791" cy="563034"/>
          </a:xfrm>
        </p:grpSpPr>
        <p:pic>
          <p:nvPicPr>
            <p:cNvPr id="6182" name="Picture 169" descr="161962_125498334137251_550777946_n.jpg"/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8229600" y="3704166"/>
              <a:ext cx="533400" cy="56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Triángulo isósceles 308"/>
            <p:cNvSpPr>
              <a:spLocks noChangeArrowheads="1"/>
            </p:cNvSpPr>
            <p:nvPr/>
          </p:nvSpPr>
          <p:spPr bwMode="auto">
            <a:xfrm rot="5400000">
              <a:off x="7584774" y="3899992"/>
              <a:ext cx="191908" cy="165039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oup 173"/>
          <p:cNvGrpSpPr>
            <a:grpSpLocks/>
          </p:cNvGrpSpPr>
          <p:nvPr/>
        </p:nvGrpSpPr>
        <p:grpSpPr bwMode="auto">
          <a:xfrm>
            <a:off x="7597775" y="4343400"/>
            <a:ext cx="1241425" cy="685800"/>
            <a:chOff x="7598209" y="4724400"/>
            <a:chExt cx="1240991" cy="685800"/>
          </a:xfrm>
        </p:grpSpPr>
        <p:sp>
          <p:nvSpPr>
            <p:cNvPr id="172" name="Triángulo isósceles 308"/>
            <p:cNvSpPr>
              <a:spLocks noChangeArrowheads="1"/>
            </p:cNvSpPr>
            <p:nvPr/>
          </p:nvSpPr>
          <p:spPr bwMode="auto">
            <a:xfrm rot="5400000">
              <a:off x="7584686" y="4966523"/>
              <a:ext cx="192088" cy="165042"/>
            </a:xfrm>
            <a:prstGeom prst="triangle">
              <a:avLst>
                <a:gd name="adj" fmla="val 50000"/>
              </a:avLst>
            </a:prstGeom>
            <a:solidFill>
              <a:srgbClr val="31859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181" name="Picture 172" descr="oma.jpg"/>
            <p:cNvPicPr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153400" y="47244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" name="173 CuadroTexto"/>
          <p:cNvSpPr txBox="1"/>
          <p:nvPr/>
        </p:nvSpPr>
        <p:spPr>
          <a:xfrm>
            <a:off x="3000364" y="5643578"/>
            <a:ext cx="457203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GT" b="1" dirty="0">
                <a:solidFill>
                  <a:schemeClr val="bg1"/>
                </a:solidFill>
              </a:rPr>
              <a:t>Fecha de entrega: febrero 2014 en plan piloto.</a:t>
            </a:r>
          </a:p>
        </p:txBody>
      </p:sp>
      <p:sp>
        <p:nvSpPr>
          <p:cNvPr id="173" name="Flecha izquierda 172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8429652" y="6429396"/>
            <a:ext cx="373683" cy="357167"/>
          </a:xfrm>
          <a:prstGeom prst="leftArrow">
            <a:avLst>
              <a:gd name="adj1" fmla="val 50000"/>
              <a:gd name="adj2" fmla="val 66524"/>
            </a:avLst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302E-6 -3.39116E-6 L 0.05502 -3.39116E-6 " pathEditMode="relative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animBg="1"/>
      <p:bldP spid="307" grpId="0" animBg="1"/>
      <p:bldP spid="3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Gráfico"/>
          <p:cNvGraphicFramePr/>
          <p:nvPr/>
        </p:nvGraphicFramePr>
        <p:xfrm>
          <a:off x="0" y="1714488"/>
          <a:ext cx="7334280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dondear rectángulo de esquina diagonal 1"/>
          <p:cNvSpPr>
            <a:spLocks/>
          </p:cNvSpPr>
          <p:nvPr/>
        </p:nvSpPr>
        <p:spPr bwMode="auto">
          <a:xfrm>
            <a:off x="-180975" y="71414"/>
            <a:ext cx="8967817" cy="503238"/>
          </a:xfrm>
          <a:custGeom>
            <a:avLst/>
            <a:gdLst>
              <a:gd name="T0" fmla="*/ 83875 w 5040313"/>
              <a:gd name="T1" fmla="*/ 0 h 503238"/>
              <a:gd name="T2" fmla="*/ 5040313 w 5040313"/>
              <a:gd name="T3" fmla="*/ 0 h 503238"/>
              <a:gd name="T4" fmla="*/ 5040313 w 5040313"/>
              <a:gd name="T5" fmla="*/ 0 h 503238"/>
              <a:gd name="T6" fmla="*/ 5040313 w 5040313"/>
              <a:gd name="T7" fmla="*/ 419363 h 503238"/>
              <a:gd name="T8" fmla="*/ 4956438 w 5040313"/>
              <a:gd name="T9" fmla="*/ 503238 h 503238"/>
              <a:gd name="T10" fmla="*/ 0 w 5040313"/>
              <a:gd name="T11" fmla="*/ 503238 h 503238"/>
              <a:gd name="T12" fmla="*/ 0 w 5040313"/>
              <a:gd name="T13" fmla="*/ 503238 h 503238"/>
              <a:gd name="T14" fmla="*/ 0 w 5040313"/>
              <a:gd name="T15" fmla="*/ 83875 h 503238"/>
              <a:gd name="T16" fmla="*/ 83875 w 504031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0313" h="503238">
                <a:moveTo>
                  <a:pt x="83875" y="0"/>
                </a:moveTo>
                <a:lnTo>
                  <a:pt x="5040313" y="0"/>
                </a:lnTo>
                <a:lnTo>
                  <a:pt x="5040313" y="419363"/>
                </a:lnTo>
                <a:cubicBezTo>
                  <a:pt x="5040313" y="465686"/>
                  <a:pt x="5002761" y="503238"/>
                  <a:pt x="495643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BFBFBF"/>
              </a:gs>
              <a:gs pos="100000">
                <a:srgbClr val="7F7F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GT" dirty="0">
              <a:latin typeface="Arial" pitchFamily="34" charset="0"/>
            </a:endParaRPr>
          </a:p>
        </p:txBody>
      </p:sp>
      <p:sp>
        <p:nvSpPr>
          <p:cNvPr id="3" name="152 CuadroTexto"/>
          <p:cNvSpPr txBox="1">
            <a:spLocks noChangeArrowheads="1"/>
          </p:cNvSpPr>
          <p:nvPr/>
        </p:nvSpPr>
        <p:spPr bwMode="auto">
          <a:xfrm>
            <a:off x="285720" y="68588"/>
            <a:ext cx="842968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GT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Aplicación de Análisis de Riesgo, reducción de selectividad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215074" y="571480"/>
            <a:ext cx="126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000" b="1" dirty="0" smtClean="0">
                <a:solidFill>
                  <a:srgbClr val="C00000"/>
                </a:solidFill>
              </a:rPr>
              <a:t>Canal rojo</a:t>
            </a:r>
            <a:endParaRPr lang="es-GT" sz="2000" b="1" dirty="0">
              <a:solidFill>
                <a:srgbClr val="C0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-32" y="756560"/>
            <a:ext cx="621510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7" name="CuadroTexto 309"/>
          <p:cNvSpPr txBox="1">
            <a:spLocks noChangeArrowheads="1"/>
          </p:cNvSpPr>
          <p:nvPr/>
        </p:nvSpPr>
        <p:spPr bwMode="auto">
          <a:xfrm>
            <a:off x="6357950" y="5357826"/>
            <a:ext cx="2643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600" b="1" dirty="0" smtClean="0">
                <a:solidFill>
                  <a:srgbClr val="00B050"/>
                </a:solidFill>
              </a:rPr>
              <a:t>Facilitar el comercio legítimo</a:t>
            </a:r>
          </a:p>
          <a:p>
            <a:endParaRPr lang="es-ES_tradnl" sz="1600" b="1" dirty="0">
              <a:solidFill>
                <a:srgbClr val="00B050"/>
              </a:solidFill>
            </a:endParaRPr>
          </a:p>
        </p:txBody>
      </p:sp>
      <p:sp>
        <p:nvSpPr>
          <p:cNvPr id="10" name="CuadroTexto 309"/>
          <p:cNvSpPr txBox="1">
            <a:spLocks noChangeArrowheads="1"/>
          </p:cNvSpPr>
          <p:nvPr/>
        </p:nvSpPr>
        <p:spPr bwMode="auto">
          <a:xfrm>
            <a:off x="6357950" y="5732522"/>
            <a:ext cx="26431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600" b="1" dirty="0" smtClean="0">
                <a:solidFill>
                  <a:srgbClr val="C00000"/>
                </a:solidFill>
              </a:rPr>
              <a:t>Focalizar el control </a:t>
            </a:r>
          </a:p>
          <a:p>
            <a:endParaRPr lang="es-ES_tradnl" sz="1400" b="1" dirty="0">
              <a:solidFill>
                <a:srgbClr val="00206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000232" y="6215082"/>
            <a:ext cx="4714908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I M P L E M E N T A D O</a:t>
            </a:r>
            <a:endParaRPr lang="es-GT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71538" y="1214422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</a:rPr>
              <a:t>PORCENTAJE DE SELECTIVIDAD</a:t>
            </a:r>
            <a:endParaRPr lang="es-GT" sz="2800" b="1" dirty="0">
              <a:solidFill>
                <a:srgbClr val="002060"/>
              </a:solidFill>
            </a:endParaRPr>
          </a:p>
        </p:txBody>
      </p:sp>
      <p:sp>
        <p:nvSpPr>
          <p:cNvPr id="12" name="Flecha izquierda 17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59206" y="6429396"/>
            <a:ext cx="373683" cy="357167"/>
          </a:xfrm>
          <a:prstGeom prst="leftArrow">
            <a:avLst>
              <a:gd name="adj1" fmla="val 50000"/>
              <a:gd name="adj2" fmla="val 66524"/>
            </a:avLst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2500298" y="3713164"/>
            <a:ext cx="4786346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500298" y="4141792"/>
            <a:ext cx="4786346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309"/>
          <p:cNvSpPr txBox="1">
            <a:spLocks noChangeArrowheads="1"/>
          </p:cNvSpPr>
          <p:nvPr/>
        </p:nvSpPr>
        <p:spPr bwMode="auto">
          <a:xfrm>
            <a:off x="6929454" y="3733388"/>
            <a:ext cx="150019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Reducción 50%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5 Grupo"/>
          <p:cNvGrpSpPr/>
          <p:nvPr/>
        </p:nvGrpSpPr>
        <p:grpSpPr>
          <a:xfrm>
            <a:off x="-32" y="785794"/>
            <a:ext cx="9144032" cy="3685542"/>
            <a:chOff x="-32" y="1100780"/>
            <a:chExt cx="9144032" cy="5373248"/>
          </a:xfrm>
        </p:grpSpPr>
        <p:sp>
          <p:nvSpPr>
            <p:cNvPr id="76" name="Rectángulo 240"/>
            <p:cNvSpPr/>
            <p:nvPr/>
          </p:nvSpPr>
          <p:spPr>
            <a:xfrm rot="10800000">
              <a:off x="2071670" y="1643050"/>
              <a:ext cx="6481762" cy="314327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400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" name="5 Conector recto"/>
            <p:cNvCxnSpPr/>
            <p:nvPr/>
          </p:nvCxnSpPr>
          <p:spPr>
            <a:xfrm>
              <a:off x="2171244" y="1100780"/>
              <a:ext cx="0" cy="53732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" name="70 Grupo"/>
            <p:cNvGrpSpPr/>
            <p:nvPr/>
          </p:nvGrpSpPr>
          <p:grpSpPr>
            <a:xfrm>
              <a:off x="-32" y="1142984"/>
              <a:ext cx="2608923" cy="5223770"/>
              <a:chOff x="-32" y="1142984"/>
              <a:chExt cx="2608923" cy="5223770"/>
            </a:xfrm>
          </p:grpSpPr>
          <p:grpSp>
            <p:nvGrpSpPr>
              <p:cNvPr id="4" name="Agrupar 29"/>
              <p:cNvGrpSpPr>
                <a:grpSpLocks/>
              </p:cNvGrpSpPr>
              <p:nvPr/>
            </p:nvGrpSpPr>
            <p:grpSpPr bwMode="auto">
              <a:xfrm>
                <a:off x="-32" y="1785926"/>
                <a:ext cx="2071670" cy="1975921"/>
                <a:chOff x="-455564" y="1412776"/>
                <a:chExt cx="1511152" cy="1442206"/>
              </a:xfrm>
            </p:grpSpPr>
            <p:sp>
              <p:nvSpPr>
                <p:cNvPr id="74" name="Rectángulo 9"/>
                <p:cNvSpPr/>
                <p:nvPr/>
              </p:nvSpPr>
              <p:spPr>
                <a:xfrm>
                  <a:off x="-455564" y="1412776"/>
                  <a:ext cx="850817" cy="1440618"/>
                </a:xfrm>
                <a:prstGeom prst="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sz="1400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5" name="Acorde 12"/>
                <p:cNvSpPr/>
                <p:nvPr/>
              </p:nvSpPr>
              <p:spPr>
                <a:xfrm rot="10800000">
                  <a:off x="-384133" y="1414365"/>
                  <a:ext cx="1439721" cy="1440617"/>
                </a:xfrm>
                <a:prstGeom prst="chord">
                  <a:avLst>
                    <a:gd name="adj1" fmla="val 5584517"/>
                    <a:gd name="adj2" fmla="val 16042048"/>
                  </a:avLst>
                </a:prstGeom>
                <a:solidFill>
                  <a:srgbClr val="4F81BD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sz="1400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5" name="66 Grupo"/>
              <p:cNvGrpSpPr/>
              <p:nvPr/>
            </p:nvGrpSpPr>
            <p:grpSpPr>
              <a:xfrm>
                <a:off x="137790" y="1142984"/>
                <a:ext cx="2471101" cy="5223770"/>
                <a:chOff x="137790" y="1142984"/>
                <a:chExt cx="2471101" cy="5223770"/>
              </a:xfrm>
            </p:grpSpPr>
            <p:sp>
              <p:nvSpPr>
                <p:cNvPr id="8" name="7 Flecha derecha"/>
                <p:cNvSpPr/>
                <p:nvPr/>
              </p:nvSpPr>
              <p:spPr>
                <a:xfrm rot="5400000">
                  <a:off x="893818" y="4266363"/>
                  <a:ext cx="393008" cy="453150"/>
                </a:xfrm>
                <a:prstGeom prst="rightArrow">
                  <a:avLst/>
                </a:prstGeom>
                <a:solidFill>
                  <a:srgbClr val="C38D0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GT" sz="1400" dirty="0"/>
                </a:p>
              </p:txBody>
            </p:sp>
            <p:sp>
              <p:nvSpPr>
                <p:cNvPr id="9" name="8 Rectángulo"/>
                <p:cNvSpPr/>
                <p:nvPr/>
              </p:nvSpPr>
              <p:spPr>
                <a:xfrm>
                  <a:off x="214282" y="5271067"/>
                  <a:ext cx="1693333" cy="1095687"/>
                </a:xfrm>
                <a:prstGeom prst="rect">
                  <a:avLst/>
                </a:prstGeom>
                <a:solidFill>
                  <a:srgbClr val="00005A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GT" sz="1200" dirty="0" smtClean="0">
                      <a:solidFill>
                        <a:schemeClr val="bg1"/>
                      </a:solidFill>
                    </a:rPr>
                    <a:t>Bajo porcentaje de incidencias.</a:t>
                  </a:r>
                  <a:endParaRPr lang="es-GT" sz="12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" name="Agrupar 58"/>
                <p:cNvGrpSpPr/>
                <p:nvPr/>
              </p:nvGrpSpPr>
              <p:grpSpPr>
                <a:xfrm>
                  <a:off x="137790" y="1142984"/>
                  <a:ext cx="2471101" cy="2460847"/>
                  <a:chOff x="252056" y="1298983"/>
                  <a:chExt cx="2471101" cy="2460847"/>
                </a:xfrm>
              </p:grpSpPr>
              <p:sp>
                <p:nvSpPr>
                  <p:cNvPr id="29" name="Rectángulo 28"/>
                  <p:cNvSpPr/>
                  <p:nvPr/>
                </p:nvSpPr>
                <p:spPr>
                  <a:xfrm>
                    <a:off x="252056" y="1298983"/>
                    <a:ext cx="2471101" cy="53845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es-GT" b="1" dirty="0" smtClean="0"/>
                      <a:t>Antes</a:t>
                    </a:r>
                    <a:endParaRPr lang="es-GT" b="1" dirty="0"/>
                  </a:p>
                </p:txBody>
              </p:sp>
              <p:sp>
                <p:nvSpPr>
                  <p:cNvPr id="31" name="Rectángulo 30"/>
                  <p:cNvSpPr/>
                  <p:nvPr/>
                </p:nvSpPr>
                <p:spPr>
                  <a:xfrm>
                    <a:off x="278290" y="2009839"/>
                    <a:ext cx="1693332" cy="17499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s-GT" sz="1200" b="1" dirty="0" smtClean="0">
                        <a:solidFill>
                          <a:schemeClr val="bg1"/>
                        </a:solidFill>
                      </a:rPr>
                      <a:t>Operativos:</a:t>
                    </a:r>
                  </a:p>
                  <a:p>
                    <a:pPr algn="ctr"/>
                    <a:endParaRPr lang="es-GT" sz="1200" dirty="0"/>
                  </a:p>
                  <a:p>
                    <a:pPr algn="ctr"/>
                    <a:r>
                      <a:rPr lang="es-GT" sz="1200" dirty="0">
                        <a:solidFill>
                          <a:schemeClr val="bg1"/>
                        </a:solidFill>
                      </a:rPr>
                      <a:t>R</a:t>
                    </a:r>
                    <a:r>
                      <a:rPr lang="es-GT" sz="1200" dirty="0" smtClean="0">
                        <a:solidFill>
                          <a:schemeClr val="bg1"/>
                        </a:solidFill>
                      </a:rPr>
                      <a:t>ealizados </a:t>
                    </a:r>
                  </a:p>
                  <a:p>
                    <a:pPr algn="ctr"/>
                    <a:r>
                      <a:rPr lang="es-GT" sz="1200" dirty="0" smtClean="0">
                        <a:solidFill>
                          <a:schemeClr val="bg1"/>
                        </a:solidFill>
                      </a:rPr>
                      <a:t>in-situ</a:t>
                    </a:r>
                    <a:r>
                      <a:rPr lang="es-GT" sz="1200" dirty="0">
                        <a:solidFill>
                          <a:schemeClr val="bg1"/>
                        </a:solidFill>
                      </a:rPr>
                      <a:t>, se enviaba personal a apoyar la revisión de mercancías. </a:t>
                    </a:r>
                  </a:p>
                </p:txBody>
              </p:sp>
            </p:grpSp>
          </p:grpSp>
        </p:grpSp>
        <p:grpSp>
          <p:nvGrpSpPr>
            <p:cNvPr id="10" name="67 Grupo"/>
            <p:cNvGrpSpPr/>
            <p:nvPr/>
          </p:nvGrpSpPr>
          <p:grpSpPr>
            <a:xfrm>
              <a:off x="2383112" y="1142984"/>
              <a:ext cx="6760888" cy="5128076"/>
              <a:chOff x="2383112" y="1142984"/>
              <a:chExt cx="6760888" cy="5128076"/>
            </a:xfrm>
          </p:grpSpPr>
          <p:sp>
            <p:nvSpPr>
              <p:cNvPr id="21" name="Rectángulo 20"/>
              <p:cNvSpPr/>
              <p:nvPr/>
            </p:nvSpPr>
            <p:spPr>
              <a:xfrm>
                <a:off x="6534240" y="1979000"/>
                <a:ext cx="1465281" cy="25838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77" name="Rectángulo 44"/>
              <p:cNvSpPr/>
              <p:nvPr/>
            </p:nvSpPr>
            <p:spPr>
              <a:xfrm>
                <a:off x="6357950" y="2641851"/>
                <a:ext cx="361974" cy="12986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2383112" y="5356660"/>
                <a:ext cx="6760888" cy="91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GT" sz="1400" b="1" dirty="0" smtClean="0">
                    <a:solidFill>
                      <a:schemeClr val="tx1"/>
                    </a:solidFill>
                  </a:rPr>
                  <a:t>Incremento del porcentaje de incidencias </a:t>
                </a:r>
                <a:endParaRPr lang="es-GT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12 Flecha derecha"/>
              <p:cNvSpPr/>
              <p:nvPr/>
            </p:nvSpPr>
            <p:spPr>
              <a:xfrm rot="5400000">
                <a:off x="5415831" y="4833877"/>
                <a:ext cx="393008" cy="453150"/>
              </a:xfrm>
              <a:prstGeom prst="rightArrow">
                <a:avLst/>
              </a:prstGeom>
              <a:solidFill>
                <a:srgbClr val="C38D0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GT" sz="1400" dirty="0"/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3565740" y="2960276"/>
                <a:ext cx="3099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Imagen 56" descr="Captura de pantalla 2013-07-16 a la(s) 15.42.41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8837" y="2621328"/>
                <a:ext cx="765975" cy="731472"/>
              </a:xfrm>
              <a:prstGeom prst="rect">
                <a:avLst/>
              </a:prstGeom>
            </p:spPr>
          </p:pic>
          <p:sp>
            <p:nvSpPr>
              <p:cNvPr id="23" name="Rombo 22"/>
              <p:cNvSpPr/>
              <p:nvPr/>
            </p:nvSpPr>
            <p:spPr>
              <a:xfrm>
                <a:off x="4023537" y="2518396"/>
                <a:ext cx="883760" cy="883760"/>
              </a:xfrm>
              <a:prstGeom prst="diamond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2481891" y="1142984"/>
                <a:ext cx="2471101" cy="538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s-GT" b="1" dirty="0" smtClean="0"/>
                  <a:t>A partir de mayo</a:t>
                </a:r>
                <a:endParaRPr lang="es-GT" b="1" dirty="0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2457349" y="1853840"/>
                <a:ext cx="2903869" cy="403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1200" b="1" dirty="0" smtClean="0"/>
                  <a:t>Sistema de Supervisión de Operaciones</a:t>
                </a:r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2433721" y="3392723"/>
                <a:ext cx="1758331" cy="62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1050" dirty="0" smtClean="0"/>
                  <a:t>Sistema analiza riesgo (antecedentes históricos)</a:t>
                </a:r>
                <a:endParaRPr lang="es-GT" sz="1050" dirty="0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3965537" y="2641852"/>
                <a:ext cx="987552" cy="807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1000" dirty="0" smtClean="0">
                    <a:solidFill>
                      <a:srgbClr val="FFFFFF"/>
                    </a:solidFill>
                  </a:rPr>
                  <a:t>¿Existe declaración riesgo?</a:t>
                </a:r>
                <a:endParaRPr lang="es-GT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ángulo redondeado 21"/>
              <p:cNvSpPr/>
              <p:nvPr/>
            </p:nvSpPr>
            <p:spPr>
              <a:xfrm>
                <a:off x="6709457" y="1732438"/>
                <a:ext cx="1125319" cy="48037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42" name="Rectángulo redondeado 41"/>
              <p:cNvSpPr/>
              <p:nvPr/>
            </p:nvSpPr>
            <p:spPr>
              <a:xfrm>
                <a:off x="6621825" y="4277722"/>
                <a:ext cx="1278640" cy="48037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41" name="Rectángulo 40"/>
              <p:cNvSpPr/>
              <p:nvPr/>
            </p:nvSpPr>
            <p:spPr>
              <a:xfrm>
                <a:off x="6562212" y="4285486"/>
                <a:ext cx="1397152" cy="62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1050" dirty="0" smtClean="0">
                    <a:solidFill>
                      <a:srgbClr val="FFFFFF"/>
                    </a:solidFill>
                  </a:rPr>
                  <a:t>Retroalimentación de resultados</a:t>
                </a:r>
                <a:endParaRPr lang="es-GT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6506995" y="1732438"/>
                <a:ext cx="1547189" cy="62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1050" dirty="0" smtClean="0">
                    <a:solidFill>
                      <a:srgbClr val="FFFFFF"/>
                    </a:solidFill>
                  </a:rPr>
                  <a:t>Supervisión de inspección</a:t>
                </a:r>
                <a:endParaRPr lang="es-GT" sz="10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ángulo 44"/>
              <p:cNvSpPr/>
              <p:nvPr/>
            </p:nvSpPr>
            <p:spPr>
              <a:xfrm>
                <a:off x="7781926" y="2641851"/>
                <a:ext cx="361974" cy="12986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5754553" y="3294183"/>
                <a:ext cx="1547189" cy="841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1050" dirty="0" smtClean="0"/>
                  <a:t>Genera información Base de Datos Clasificación, otros</a:t>
                </a:r>
                <a:endParaRPr lang="es-GT" sz="1050" dirty="0"/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7286644" y="3294183"/>
                <a:ext cx="1500198" cy="841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1050" dirty="0" smtClean="0"/>
                  <a:t>Inspección de mercancias bajo supervisión</a:t>
                </a:r>
                <a:endParaRPr lang="es-GT" sz="1050" dirty="0"/>
              </a:p>
            </p:txBody>
          </p:sp>
          <p:sp>
            <p:nvSpPr>
              <p:cNvPr id="47" name="Triángulo isósceles 46"/>
              <p:cNvSpPr/>
              <p:nvPr/>
            </p:nvSpPr>
            <p:spPr>
              <a:xfrm rot="5400000">
                <a:off x="3774172" y="3034218"/>
                <a:ext cx="171277" cy="147652"/>
              </a:xfrm>
              <a:prstGeom prst="triangle">
                <a:avLst/>
              </a:prstGeom>
              <a:solidFill>
                <a:srgbClr val="C38D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49" name="Triángulo isósceles 48"/>
              <p:cNvSpPr/>
              <p:nvPr/>
            </p:nvSpPr>
            <p:spPr>
              <a:xfrm rot="5400000">
                <a:off x="5003252" y="3034218"/>
                <a:ext cx="171277" cy="147652"/>
              </a:xfrm>
              <a:prstGeom prst="triangle">
                <a:avLst/>
              </a:prstGeom>
              <a:solidFill>
                <a:srgbClr val="C38D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50" name="Triángulo isósceles 49"/>
              <p:cNvSpPr/>
              <p:nvPr/>
            </p:nvSpPr>
            <p:spPr>
              <a:xfrm rot="5400000">
                <a:off x="6055629" y="3034219"/>
                <a:ext cx="171277" cy="147652"/>
              </a:xfrm>
              <a:prstGeom prst="triangle">
                <a:avLst/>
              </a:prstGeom>
              <a:solidFill>
                <a:srgbClr val="C38D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52" name="Triángulo isósceles 51"/>
              <p:cNvSpPr/>
              <p:nvPr/>
            </p:nvSpPr>
            <p:spPr>
              <a:xfrm>
                <a:off x="6295586" y="2138989"/>
                <a:ext cx="171277" cy="147652"/>
              </a:xfrm>
              <a:prstGeom prst="triangle">
                <a:avLst/>
              </a:prstGeom>
              <a:solidFill>
                <a:srgbClr val="C38D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53" name="Triángulo isósceles 52"/>
              <p:cNvSpPr/>
              <p:nvPr/>
            </p:nvSpPr>
            <p:spPr>
              <a:xfrm>
                <a:off x="6295586" y="4148782"/>
                <a:ext cx="171277" cy="147652"/>
              </a:xfrm>
              <a:prstGeom prst="triangle">
                <a:avLst/>
              </a:prstGeom>
              <a:solidFill>
                <a:srgbClr val="C38D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54" name="Triángulo isósceles 53"/>
              <p:cNvSpPr/>
              <p:nvPr/>
            </p:nvSpPr>
            <p:spPr>
              <a:xfrm rot="10800000">
                <a:off x="8157613" y="2138989"/>
                <a:ext cx="171277" cy="147652"/>
              </a:xfrm>
              <a:prstGeom prst="triangle">
                <a:avLst/>
              </a:prstGeom>
              <a:solidFill>
                <a:srgbClr val="C38D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sp>
            <p:nvSpPr>
              <p:cNvPr id="55" name="Triángulo isósceles 54"/>
              <p:cNvSpPr/>
              <p:nvPr/>
            </p:nvSpPr>
            <p:spPr>
              <a:xfrm rot="10800000">
                <a:off x="8157613" y="4148782"/>
                <a:ext cx="171277" cy="147652"/>
              </a:xfrm>
              <a:prstGeom prst="triangle">
                <a:avLst/>
              </a:prstGeom>
              <a:solidFill>
                <a:srgbClr val="C38D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/>
              </a:p>
            </p:txBody>
          </p:sp>
          <p:pic>
            <p:nvPicPr>
              <p:cNvPr id="51" name="Imagen 50" descr="Captura de pantalla 2013-07-16 a la(s) 15.42.27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453" y="2569598"/>
                <a:ext cx="685287" cy="781355"/>
              </a:xfrm>
              <a:prstGeom prst="rect">
                <a:avLst/>
              </a:prstGeom>
            </p:spPr>
          </p:pic>
          <p:pic>
            <p:nvPicPr>
              <p:cNvPr id="56" name="Imagen 55" descr="Captura de pantalla 2013-07-16 a la(s) 15.42.3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6959" y="2559001"/>
                <a:ext cx="587622" cy="796310"/>
              </a:xfrm>
              <a:prstGeom prst="rect">
                <a:avLst/>
              </a:prstGeom>
            </p:spPr>
          </p:pic>
          <p:pic>
            <p:nvPicPr>
              <p:cNvPr id="58" name="Imagen 57" descr="Captura de pantalla 2013-07-16 a la(s) 15.42.48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5229" y="2605268"/>
                <a:ext cx="948584" cy="750043"/>
              </a:xfrm>
              <a:prstGeom prst="rect">
                <a:avLst/>
              </a:prstGeom>
            </p:spPr>
          </p:pic>
        </p:grpSp>
      </p:grpSp>
      <p:sp>
        <p:nvSpPr>
          <p:cNvPr id="69" name="Redondear rectángulo de esquina diagonal 1"/>
          <p:cNvSpPr>
            <a:spLocks/>
          </p:cNvSpPr>
          <p:nvPr/>
        </p:nvSpPr>
        <p:spPr bwMode="auto">
          <a:xfrm>
            <a:off x="-180975" y="104775"/>
            <a:ext cx="8682065" cy="503238"/>
          </a:xfrm>
          <a:custGeom>
            <a:avLst/>
            <a:gdLst>
              <a:gd name="T0" fmla="*/ 83875 w 5040313"/>
              <a:gd name="T1" fmla="*/ 0 h 503238"/>
              <a:gd name="T2" fmla="*/ 5040313 w 5040313"/>
              <a:gd name="T3" fmla="*/ 0 h 503238"/>
              <a:gd name="T4" fmla="*/ 5040313 w 5040313"/>
              <a:gd name="T5" fmla="*/ 0 h 503238"/>
              <a:gd name="T6" fmla="*/ 5040313 w 5040313"/>
              <a:gd name="T7" fmla="*/ 419363 h 503238"/>
              <a:gd name="T8" fmla="*/ 4956438 w 5040313"/>
              <a:gd name="T9" fmla="*/ 503238 h 503238"/>
              <a:gd name="T10" fmla="*/ 0 w 5040313"/>
              <a:gd name="T11" fmla="*/ 503238 h 503238"/>
              <a:gd name="T12" fmla="*/ 0 w 5040313"/>
              <a:gd name="T13" fmla="*/ 503238 h 503238"/>
              <a:gd name="T14" fmla="*/ 0 w 5040313"/>
              <a:gd name="T15" fmla="*/ 83875 h 503238"/>
              <a:gd name="T16" fmla="*/ 83875 w 504031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0313" h="503238">
                <a:moveTo>
                  <a:pt x="83875" y="0"/>
                </a:moveTo>
                <a:lnTo>
                  <a:pt x="5040313" y="0"/>
                </a:lnTo>
                <a:lnTo>
                  <a:pt x="5040313" y="419363"/>
                </a:lnTo>
                <a:cubicBezTo>
                  <a:pt x="5040313" y="465686"/>
                  <a:pt x="5002761" y="503238"/>
                  <a:pt x="495643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BFBFBF"/>
              </a:gs>
              <a:gs pos="100000">
                <a:srgbClr val="7F7F7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GT" dirty="0">
              <a:latin typeface="Arial" pitchFamily="34" charset="0"/>
            </a:endParaRPr>
          </a:p>
        </p:txBody>
      </p:sp>
      <p:sp>
        <p:nvSpPr>
          <p:cNvPr id="70" name="152 CuadroTexto"/>
          <p:cNvSpPr txBox="1">
            <a:spLocks noChangeArrowheads="1"/>
          </p:cNvSpPr>
          <p:nvPr/>
        </p:nvSpPr>
        <p:spPr bwMode="auto">
          <a:xfrm>
            <a:off x="285720" y="68588"/>
            <a:ext cx="857256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GT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Focalizar inspección en contribuyentes de alto riesgo</a:t>
            </a:r>
          </a:p>
        </p:txBody>
      </p:sp>
      <p:pic>
        <p:nvPicPr>
          <p:cNvPr id="73" name="Imagen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000428" y="4126184"/>
            <a:ext cx="14551387" cy="2731816"/>
          </a:xfrm>
          <a:prstGeom prst="rect">
            <a:avLst/>
          </a:prstGeom>
        </p:spPr>
      </p:pic>
      <p:sp>
        <p:nvSpPr>
          <p:cNvPr id="78" name="Rectángulo 14"/>
          <p:cNvSpPr/>
          <p:nvPr/>
        </p:nvSpPr>
        <p:spPr>
          <a:xfrm>
            <a:off x="1500166" y="4429132"/>
            <a:ext cx="7190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b="1" dirty="0">
                <a:solidFill>
                  <a:srgbClr val="002060"/>
                </a:solidFill>
              </a:rPr>
              <a:t>Recaudado por ajustes Q </a:t>
            </a:r>
            <a:r>
              <a:rPr lang="es-GT" sz="2000" b="1" dirty="0" smtClean="0">
                <a:solidFill>
                  <a:srgbClr val="002060"/>
                </a:solidFill>
              </a:rPr>
              <a:t>54 </a:t>
            </a:r>
            <a:r>
              <a:rPr lang="es-GT" sz="2000" b="1" dirty="0">
                <a:solidFill>
                  <a:srgbClr val="002060"/>
                </a:solidFill>
              </a:rPr>
              <a:t>millones</a:t>
            </a:r>
          </a:p>
        </p:txBody>
      </p:sp>
      <p:sp>
        <p:nvSpPr>
          <p:cNvPr id="48" name="Flecha izquierda 17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559206" y="6429396"/>
            <a:ext cx="373683" cy="357167"/>
          </a:xfrm>
          <a:prstGeom prst="leftArrow">
            <a:avLst>
              <a:gd name="adj1" fmla="val 50000"/>
              <a:gd name="adj2" fmla="val 66524"/>
            </a:avLst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4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7452430">
            <a:off x="3548694" y="4528942"/>
            <a:ext cx="1014409" cy="2106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7452430">
            <a:off x="4815944" y="2465116"/>
            <a:ext cx="1295400" cy="10594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4068368">
            <a:off x="3514557" y="2417651"/>
            <a:ext cx="1014409" cy="2106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4068368">
            <a:off x="4818544" y="4447392"/>
            <a:ext cx="1295400" cy="10594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</p:cNvCxnSpPr>
          <p:nvPr/>
        </p:nvCxnSpPr>
        <p:spPr>
          <a:xfrm rot="10800000">
            <a:off x="3013167" y="3330374"/>
            <a:ext cx="1014409" cy="2106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5341983" y="3332480"/>
            <a:ext cx="1295400" cy="10594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-13368"/>
            <a:ext cx="9184104" cy="6443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  <a:gs pos="18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926" y="19430"/>
            <a:ext cx="76220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Helvetica Neue"/>
                <a:cs typeface="Helvetica Neue"/>
              </a:rPr>
              <a:t>Análisis de </a:t>
            </a:r>
            <a:r>
              <a:rPr lang="en-US" sz="2800" dirty="0" smtClean="0">
                <a:solidFill>
                  <a:schemeClr val="tx2"/>
                </a:solidFill>
                <a:latin typeface="Helvetica Neue"/>
                <a:cs typeface="Helvetica Neue"/>
              </a:rPr>
              <a:t>Riesgo </a:t>
            </a:r>
            <a:r>
              <a:rPr lang="en-US" sz="2800" dirty="0" smtClean="0">
                <a:solidFill>
                  <a:schemeClr val="tx2"/>
                </a:solidFill>
                <a:latin typeface="Helvetica Neue"/>
                <a:cs typeface="Helvetica Neue"/>
              </a:rPr>
              <a:t>en el Proceso de Aduanas</a:t>
            </a:r>
          </a:p>
          <a:p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3895354" y="2628900"/>
            <a:ext cx="1764129" cy="1924619"/>
            <a:chOff x="3895354" y="2628900"/>
            <a:chExt cx="1764129" cy="1924619"/>
          </a:xfrm>
        </p:grpSpPr>
        <p:pic>
          <p:nvPicPr>
            <p:cNvPr id="5" name="Picture 4" descr="aduana tuii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7575" y="2628900"/>
              <a:ext cx="1492208" cy="14071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95354" y="3950401"/>
              <a:ext cx="1764129" cy="603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7375E"/>
                  </a:solidFill>
                  <a:latin typeface="Helvetica Neue"/>
                  <a:cs typeface="Helvetica Neue"/>
                </a:rPr>
                <a:t>Registro de </a:t>
              </a:r>
              <a:r>
                <a:rPr lang="en-US" sz="1600" b="1" dirty="0" smtClean="0">
                  <a:solidFill>
                    <a:srgbClr val="17375E"/>
                  </a:solidFill>
                  <a:latin typeface="Helvetica Neue"/>
                  <a:cs typeface="Helvetica Neue"/>
                </a:rPr>
                <a:t>contribuyentes</a:t>
              </a:r>
              <a:endParaRPr lang="en-US" dirty="0">
                <a:solidFill>
                  <a:srgbClr val="17375E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224137" y="4285620"/>
            <a:ext cx="1776829" cy="1873880"/>
            <a:chOff x="5224137" y="4285620"/>
            <a:chExt cx="1776829" cy="1873880"/>
          </a:xfrm>
        </p:grpSpPr>
        <p:pic>
          <p:nvPicPr>
            <p:cNvPr id="43" name="Picture 42" descr="circulo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83" y="4667653"/>
              <a:ext cx="1582014" cy="149184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236837" y="4919392"/>
              <a:ext cx="1764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Transito y régimenes aduaneros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4137" y="4285620"/>
              <a:ext cx="176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7375E"/>
                  </a:solidFill>
                  <a:latin typeface="Helvetica Neue"/>
                  <a:cs typeface="Helvetica Neue"/>
                </a:rPr>
                <a:t>3.</a:t>
              </a:r>
              <a:endParaRPr lang="en-US" sz="1600" dirty="0">
                <a:solidFill>
                  <a:srgbClr val="17375E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19537" y="2208768"/>
            <a:ext cx="1776829" cy="1890792"/>
            <a:chOff x="6519537" y="2208768"/>
            <a:chExt cx="1776829" cy="1890792"/>
          </a:xfrm>
        </p:grpSpPr>
        <p:pic>
          <p:nvPicPr>
            <p:cNvPr id="42" name="Picture 41" descr="circulo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0852" y="2607713"/>
              <a:ext cx="1582014" cy="149184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532237" y="2908300"/>
              <a:ext cx="176412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Control de </a:t>
              </a:r>
              <a:r>
                <a:rPr lang="en-US" sz="14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declaraciones aduaneras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19537" y="2208768"/>
              <a:ext cx="176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7375E"/>
                  </a:solidFill>
                  <a:latin typeface="Helvetica Neue"/>
                  <a:cs typeface="Helvetica Neue"/>
                </a:rPr>
                <a:t>2.</a:t>
              </a:r>
              <a:endParaRPr lang="en-US" sz="1600" dirty="0">
                <a:solidFill>
                  <a:srgbClr val="17375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11437" y="564520"/>
            <a:ext cx="1812167" cy="1861180"/>
            <a:chOff x="5211437" y="564520"/>
            <a:chExt cx="1812167" cy="1861180"/>
          </a:xfrm>
        </p:grpSpPr>
        <p:grpSp>
          <p:nvGrpSpPr>
            <p:cNvPr id="54" name="Group 53"/>
            <p:cNvGrpSpPr/>
            <p:nvPr/>
          </p:nvGrpSpPr>
          <p:grpSpPr>
            <a:xfrm>
              <a:off x="5211437" y="933853"/>
              <a:ext cx="1764129" cy="1491847"/>
              <a:chOff x="5211437" y="933853"/>
              <a:chExt cx="1764129" cy="1491847"/>
            </a:xfrm>
          </p:grpSpPr>
          <p:pic>
            <p:nvPicPr>
              <p:cNvPr id="41" name="Picture 40" descr="circulo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1983" y="933853"/>
                <a:ext cx="1582014" cy="1491847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5211437" y="1404862"/>
                <a:ext cx="1764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Carga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259475" y="564520"/>
              <a:ext cx="176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7375E"/>
                  </a:solidFill>
                  <a:latin typeface="Helvetica Neue"/>
                  <a:cs typeface="Helvetica Neue"/>
                </a:rPr>
                <a:t>1.</a:t>
              </a:r>
              <a:endParaRPr lang="en-US" sz="1600" dirty="0">
                <a:solidFill>
                  <a:srgbClr val="17375E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72954" y="4285620"/>
            <a:ext cx="1789529" cy="1873880"/>
            <a:chOff x="2472954" y="4285620"/>
            <a:chExt cx="1789529" cy="1873880"/>
          </a:xfrm>
        </p:grpSpPr>
        <p:pic>
          <p:nvPicPr>
            <p:cNvPr id="44" name="Picture 43" descr="circulo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3361" y="4667653"/>
              <a:ext cx="1582014" cy="149184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472954" y="4285620"/>
              <a:ext cx="176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7375E"/>
                  </a:solidFill>
                  <a:latin typeface="Helvetica Neue"/>
                  <a:cs typeface="Helvetica Neue"/>
                </a:rPr>
                <a:t>4.</a:t>
              </a:r>
              <a:endParaRPr lang="en-US" sz="1600" dirty="0">
                <a:solidFill>
                  <a:srgbClr val="17375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98354" y="4906692"/>
              <a:ext cx="1764129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Control en zona secundaria</a:t>
              </a:r>
              <a:endParaRPr lang="en-US" sz="17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16083" y="2208768"/>
            <a:ext cx="1814929" cy="1911979"/>
            <a:chOff x="1316083" y="2208768"/>
            <a:chExt cx="1814929" cy="1911979"/>
          </a:xfrm>
        </p:grpSpPr>
        <p:pic>
          <p:nvPicPr>
            <p:cNvPr id="45" name="Picture 44" descr="circulo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1183" y="2628900"/>
              <a:ext cx="1582014" cy="149184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316083" y="2208768"/>
              <a:ext cx="176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7375E"/>
                  </a:solidFill>
                  <a:latin typeface="Helvetica Neue"/>
                  <a:cs typeface="Helvetica Neue"/>
                </a:rPr>
                <a:t>5.</a:t>
              </a:r>
              <a:endParaRPr lang="en-US" sz="1600" dirty="0">
                <a:solidFill>
                  <a:srgbClr val="17375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66883" y="2828292"/>
              <a:ext cx="1764129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Control posterior </a:t>
              </a:r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(</a:t>
              </a:r>
              <a:r>
                <a:rPr lang="en-US" sz="14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fiscalización</a:t>
              </a:r>
              <a:r>
                <a:rPr lang="en-US" sz="17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)</a:t>
              </a:r>
              <a:endParaRPr lang="en-US" sz="17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498354" y="564520"/>
            <a:ext cx="1812167" cy="1861180"/>
            <a:chOff x="2498354" y="564520"/>
            <a:chExt cx="1812167" cy="1861180"/>
          </a:xfrm>
        </p:grpSpPr>
        <p:pic>
          <p:nvPicPr>
            <p:cNvPr id="40" name="Picture 39" descr="circulo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8217" y="933853"/>
              <a:ext cx="1582014" cy="149184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546392" y="564520"/>
              <a:ext cx="176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7375E"/>
                  </a:solidFill>
                  <a:latin typeface="Helvetica Neue"/>
                  <a:cs typeface="Helvetica Neue"/>
                </a:rPr>
                <a:t>6.</a:t>
              </a:r>
              <a:endParaRPr lang="en-US" sz="1600" dirty="0">
                <a:solidFill>
                  <a:srgbClr val="17375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98354" y="1186527"/>
              <a:ext cx="1764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Desarrollo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de Capital Humano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Isosceles Triangle 47"/>
          <p:cNvSpPr/>
          <p:nvPr/>
        </p:nvSpPr>
        <p:spPr>
          <a:xfrm rot="16200000">
            <a:off x="4656851" y="5495906"/>
            <a:ext cx="213117" cy="183721"/>
          </a:xfrm>
          <a:prstGeom prst="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/>
          <p:cNvSpPr/>
          <p:nvPr/>
        </p:nvSpPr>
        <p:spPr>
          <a:xfrm rot="8691013">
            <a:off x="6902949" y="2227281"/>
            <a:ext cx="213117" cy="183721"/>
          </a:xfrm>
          <a:prstGeom prst="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Isosceles Triangle 49"/>
          <p:cNvSpPr/>
          <p:nvPr/>
        </p:nvSpPr>
        <p:spPr>
          <a:xfrm rot="12600000">
            <a:off x="6826749" y="4391808"/>
            <a:ext cx="213117" cy="183721"/>
          </a:xfrm>
          <a:prstGeom prst="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Isosceles Triangle 50"/>
          <p:cNvSpPr/>
          <p:nvPr/>
        </p:nvSpPr>
        <p:spPr>
          <a:xfrm rot="1800000">
            <a:off x="2516803" y="2227281"/>
            <a:ext cx="213117" cy="183721"/>
          </a:xfrm>
          <a:prstGeom prst="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 rot="5708987">
            <a:off x="2440603" y="4391808"/>
            <a:ext cx="213117" cy="183721"/>
          </a:xfrm>
          <a:prstGeom prst="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13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/>
          <p:cNvSpPr/>
          <p:nvPr/>
        </p:nvSpPr>
        <p:spPr>
          <a:xfrm rot="10800000">
            <a:off x="-1" y="-25597"/>
            <a:ext cx="8195589" cy="55043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  <a:gs pos="18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926" y="19430"/>
            <a:ext cx="1782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Helvetica Neue"/>
                <a:cs typeface="Helvetica Neue"/>
              </a:rPr>
              <a:t>Proyectos</a:t>
            </a:r>
          </a:p>
          <a:p>
            <a:endParaRPr lang="en-US" dirty="0"/>
          </a:p>
        </p:txBody>
      </p:sp>
      <p:pic>
        <p:nvPicPr>
          <p:cNvPr id="6" name="Imagen 5" descr="ESFE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931" y="471935"/>
            <a:ext cx="5611936" cy="5634324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3878861" y="1254038"/>
            <a:ext cx="2630078" cy="2132294"/>
            <a:chOff x="3878861" y="1254038"/>
            <a:chExt cx="2630078" cy="2132294"/>
          </a:xfrm>
        </p:grpSpPr>
        <p:pic>
          <p:nvPicPr>
            <p:cNvPr id="18" name="Imagen 17" descr="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78861" y="1254038"/>
              <a:ext cx="2630078" cy="2132294"/>
            </a:xfrm>
            <a:prstGeom prst="rect">
              <a:avLst/>
            </a:prstGeom>
          </p:spPr>
        </p:pic>
        <p:sp>
          <p:nvSpPr>
            <p:cNvPr id="19" name="TextBox 37"/>
            <p:cNvSpPr txBox="1"/>
            <p:nvPr/>
          </p:nvSpPr>
          <p:spPr>
            <a:xfrm>
              <a:off x="4342039" y="1982262"/>
              <a:ext cx="1764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Marchamo Electrónico</a:t>
              </a:r>
              <a:endParaRPr lang="en-US" dirty="0"/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2377099" y="1219275"/>
            <a:ext cx="2288316" cy="2607788"/>
            <a:chOff x="2377099" y="1219275"/>
            <a:chExt cx="2288316" cy="2607788"/>
          </a:xfrm>
        </p:grpSpPr>
        <p:pic>
          <p:nvPicPr>
            <p:cNvPr id="13" name="Imagen 12" descr="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77099" y="1219275"/>
              <a:ext cx="2288316" cy="2607788"/>
            </a:xfrm>
            <a:prstGeom prst="rect">
              <a:avLst/>
            </a:prstGeom>
          </p:spPr>
        </p:pic>
        <p:sp>
          <p:nvSpPr>
            <p:cNvPr id="21" name="TextBox 37"/>
            <p:cNvSpPr txBox="1"/>
            <p:nvPr/>
          </p:nvSpPr>
          <p:spPr>
            <a:xfrm>
              <a:off x="2621239" y="1909447"/>
              <a:ext cx="17641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Gestión </a:t>
              </a:r>
            </a:p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Integral </a:t>
              </a:r>
            </a:p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del </a:t>
              </a:r>
            </a:p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Riesgo</a:t>
              </a:r>
              <a:endParaRPr lang="en-US" dirty="0"/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4229833" y="2726273"/>
            <a:ext cx="2407190" cy="2637507"/>
            <a:chOff x="4229833" y="2726273"/>
            <a:chExt cx="2407190" cy="2637507"/>
          </a:xfrm>
        </p:grpSpPr>
        <p:pic>
          <p:nvPicPr>
            <p:cNvPr id="17" name="Imagen 16" descr="2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9833" y="2726273"/>
              <a:ext cx="2407190" cy="2637507"/>
            </a:xfrm>
            <a:prstGeom prst="rect">
              <a:avLst/>
            </a:prstGeom>
          </p:spPr>
        </p:pic>
        <p:sp>
          <p:nvSpPr>
            <p:cNvPr id="22" name="TextBox 37">
              <a:hlinkClick r:id="rId5" action="ppaction://hlinksldjump"/>
            </p:cNvPr>
            <p:cNvSpPr txBox="1"/>
            <p:nvPr/>
          </p:nvSpPr>
          <p:spPr>
            <a:xfrm>
              <a:off x="4601891" y="3631691"/>
              <a:ext cx="1764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Control</a:t>
              </a:r>
            </a:p>
            <a:p>
              <a:pPr algn="ctr"/>
              <a:r>
                <a:rPr lang="es-E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d</a:t>
              </a:r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e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Despacho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2419361" y="3127472"/>
            <a:ext cx="2600359" cy="2236308"/>
            <a:chOff x="2419361" y="3127472"/>
            <a:chExt cx="2600359" cy="2236308"/>
          </a:xfrm>
        </p:grpSpPr>
        <p:pic>
          <p:nvPicPr>
            <p:cNvPr id="16" name="Imagen 15" descr="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19361" y="3127472"/>
              <a:ext cx="2600359" cy="2236308"/>
            </a:xfrm>
            <a:prstGeom prst="rect">
              <a:avLst/>
            </a:prstGeom>
          </p:spPr>
        </p:pic>
        <p:sp>
          <p:nvSpPr>
            <p:cNvPr id="23" name="TextBox 37"/>
            <p:cNvSpPr txBox="1"/>
            <p:nvPr/>
          </p:nvSpPr>
          <p:spPr>
            <a:xfrm>
              <a:off x="2820000" y="3862587"/>
              <a:ext cx="1764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Aduanas </a:t>
              </a:r>
              <a:endParaRPr lang="en-US" b="1" dirty="0" smtClean="0">
                <a:latin typeface="Helvetica Neue"/>
                <a:cs typeface="Helvetica Neue"/>
              </a:endParaRPr>
            </a:p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sin papel</a:t>
              </a:r>
              <a:endParaRPr lang="en-US" dirty="0"/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3310565" y="5334350"/>
            <a:ext cx="2522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defRPr/>
            </a:pP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  <a:cs typeface="Helvetica Neue"/>
              </a:rPr>
              <a:t>ADUANA MODERNA</a:t>
            </a:r>
          </a:p>
        </p:txBody>
      </p:sp>
    </p:spTree>
    <p:extLst>
      <p:ext uri="{BB962C8B-B14F-4D97-AF65-F5344CB8AC3E}">
        <p14:creationId xmlns:p14="http://schemas.microsoft.com/office/powerpoint/2010/main" xmlns="" val="213123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13569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dondear rectángulo de esquina diagonal 1"/>
          <p:cNvSpPr>
            <a:spLocks/>
          </p:cNvSpPr>
          <p:nvPr/>
        </p:nvSpPr>
        <p:spPr bwMode="auto">
          <a:xfrm>
            <a:off x="-31" y="-24"/>
            <a:ext cx="5357850" cy="642942"/>
          </a:xfrm>
          <a:custGeom>
            <a:avLst/>
            <a:gdLst>
              <a:gd name="T0" fmla="*/ 83875 w 5040313"/>
              <a:gd name="T1" fmla="*/ 0 h 503238"/>
              <a:gd name="T2" fmla="*/ 5040313 w 5040313"/>
              <a:gd name="T3" fmla="*/ 0 h 503238"/>
              <a:gd name="T4" fmla="*/ 5040313 w 5040313"/>
              <a:gd name="T5" fmla="*/ 0 h 503238"/>
              <a:gd name="T6" fmla="*/ 5040313 w 5040313"/>
              <a:gd name="T7" fmla="*/ 419363 h 503238"/>
              <a:gd name="T8" fmla="*/ 4956438 w 5040313"/>
              <a:gd name="T9" fmla="*/ 503238 h 503238"/>
              <a:gd name="T10" fmla="*/ 0 w 5040313"/>
              <a:gd name="T11" fmla="*/ 503238 h 503238"/>
              <a:gd name="T12" fmla="*/ 0 w 5040313"/>
              <a:gd name="T13" fmla="*/ 503238 h 503238"/>
              <a:gd name="T14" fmla="*/ 0 w 5040313"/>
              <a:gd name="T15" fmla="*/ 83875 h 503238"/>
              <a:gd name="T16" fmla="*/ 83875 w 504031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0313" h="503238">
                <a:moveTo>
                  <a:pt x="83875" y="0"/>
                </a:moveTo>
                <a:lnTo>
                  <a:pt x="5040313" y="0"/>
                </a:lnTo>
                <a:lnTo>
                  <a:pt x="5040313" y="419363"/>
                </a:lnTo>
                <a:cubicBezTo>
                  <a:pt x="5040313" y="465686"/>
                  <a:pt x="5002761" y="503238"/>
                  <a:pt x="495643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solidFill>
            <a:srgbClr val="17375E"/>
          </a:soli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es-GT" sz="2400" b="1" dirty="0" smtClean="0">
                <a:solidFill>
                  <a:schemeClr val="bg1"/>
                </a:solidFill>
                <a:latin typeface="Arial" pitchFamily="34" charset="0"/>
              </a:rPr>
              <a:t>Gestión del cumplimiento:</a:t>
            </a:r>
            <a:endParaRPr lang="es-GT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" name="Group 75"/>
          <p:cNvGrpSpPr/>
          <p:nvPr/>
        </p:nvGrpSpPr>
        <p:grpSpPr>
          <a:xfrm>
            <a:off x="1804221" y="928670"/>
            <a:ext cx="1589736" cy="1067331"/>
            <a:chOff x="1949287" y="842528"/>
            <a:chExt cx="1589736" cy="1067331"/>
          </a:xfrm>
        </p:grpSpPr>
        <p:sp>
          <p:nvSpPr>
            <p:cNvPr id="24" name="Rounded Rectangle 11"/>
            <p:cNvSpPr/>
            <p:nvPr/>
          </p:nvSpPr>
          <p:spPr>
            <a:xfrm>
              <a:off x="1949287" y="842528"/>
              <a:ext cx="1589736" cy="1067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10" descr="omalogo_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7754" y="1137815"/>
              <a:ext cx="1284596" cy="708544"/>
            </a:xfrm>
            <a:prstGeom prst="rect">
              <a:avLst/>
            </a:prstGeom>
          </p:spPr>
        </p:pic>
        <p:sp>
          <p:nvSpPr>
            <p:cNvPr id="26" name="TextBox 22"/>
            <p:cNvSpPr txBox="1"/>
            <p:nvPr/>
          </p:nvSpPr>
          <p:spPr>
            <a:xfrm>
              <a:off x="2270154" y="855228"/>
              <a:ext cx="1033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Helvetica Neue"/>
                  <a:cs typeface="Helvetica Neue"/>
                </a:rPr>
                <a:t>Compendio</a:t>
              </a:r>
            </a:p>
            <a:p>
              <a:endParaRPr lang="en-US" dirty="0"/>
            </a:p>
          </p:txBody>
        </p:sp>
      </p:grpSp>
      <p:grpSp>
        <p:nvGrpSpPr>
          <p:cNvPr id="3" name="Group 74"/>
          <p:cNvGrpSpPr/>
          <p:nvPr/>
        </p:nvGrpSpPr>
        <p:grpSpPr>
          <a:xfrm>
            <a:off x="5982660" y="928670"/>
            <a:ext cx="1589736" cy="1067331"/>
            <a:chOff x="5756197" y="842528"/>
            <a:chExt cx="1589736" cy="1067331"/>
          </a:xfrm>
        </p:grpSpPr>
        <p:sp>
          <p:nvSpPr>
            <p:cNvPr id="28" name="Rounded Rectangle 12"/>
            <p:cNvSpPr/>
            <p:nvPr/>
          </p:nvSpPr>
          <p:spPr>
            <a:xfrm>
              <a:off x="5756197" y="842528"/>
              <a:ext cx="1589736" cy="1067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9" descr="oecd-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4664" y="1201314"/>
              <a:ext cx="1303721" cy="708544"/>
            </a:xfrm>
            <a:prstGeom prst="rect">
              <a:avLst/>
            </a:prstGeom>
          </p:spPr>
        </p:pic>
        <p:sp>
          <p:nvSpPr>
            <p:cNvPr id="30" name="TextBox 23"/>
            <p:cNvSpPr txBox="1"/>
            <p:nvPr/>
          </p:nvSpPr>
          <p:spPr>
            <a:xfrm>
              <a:off x="6105018" y="906028"/>
              <a:ext cx="9108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Helvetica Neue"/>
                  <a:cs typeface="Helvetica Neue"/>
                </a:rPr>
                <a:t>Módelo 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Helvetica Neue"/>
                  <a:cs typeface="Helvetica Neue"/>
                </a:rPr>
                <a:t>de mejora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533189" y="1370324"/>
            <a:ext cx="443642" cy="213117"/>
            <a:chOff x="3526323" y="1373544"/>
            <a:chExt cx="443642" cy="213117"/>
          </a:xfrm>
        </p:grpSpPr>
        <p:sp>
          <p:nvSpPr>
            <p:cNvPr id="57" name="Isosceles Triangle 13"/>
            <p:cNvSpPr/>
            <p:nvPr/>
          </p:nvSpPr>
          <p:spPr>
            <a:xfrm rot="5400000">
              <a:off x="3771546" y="1388242"/>
              <a:ext cx="213117" cy="183721"/>
            </a:xfrm>
            <a:prstGeom prst="triangle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Isosceles Triangle 14"/>
            <p:cNvSpPr/>
            <p:nvPr/>
          </p:nvSpPr>
          <p:spPr>
            <a:xfrm rot="5400000">
              <a:off x="3511625" y="1388242"/>
              <a:ext cx="213117" cy="183721"/>
            </a:xfrm>
            <a:prstGeom prst="triangle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16"/>
          <p:cNvGrpSpPr/>
          <p:nvPr/>
        </p:nvGrpSpPr>
        <p:grpSpPr>
          <a:xfrm rot="10800000">
            <a:off x="5414242" y="1370324"/>
            <a:ext cx="443642" cy="213117"/>
            <a:chOff x="3526323" y="1373544"/>
            <a:chExt cx="443642" cy="213117"/>
          </a:xfrm>
        </p:grpSpPr>
        <p:sp>
          <p:nvSpPr>
            <p:cNvPr id="60" name="Isosceles Triangle 17"/>
            <p:cNvSpPr/>
            <p:nvPr/>
          </p:nvSpPr>
          <p:spPr>
            <a:xfrm rot="5400000">
              <a:off x="3771546" y="1388242"/>
              <a:ext cx="213117" cy="183721"/>
            </a:xfrm>
            <a:prstGeom prst="triangle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18"/>
            <p:cNvSpPr/>
            <p:nvPr/>
          </p:nvSpPr>
          <p:spPr>
            <a:xfrm rot="5400000">
              <a:off x="3511625" y="1388242"/>
              <a:ext cx="213117" cy="183721"/>
            </a:xfrm>
            <a:prstGeom prst="triangle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74 Grupo"/>
          <p:cNvGrpSpPr/>
          <p:nvPr/>
        </p:nvGrpSpPr>
        <p:grpSpPr>
          <a:xfrm>
            <a:off x="-285784" y="2285992"/>
            <a:ext cx="9429784" cy="3780216"/>
            <a:chOff x="-285784" y="2220552"/>
            <a:chExt cx="9429784" cy="3780216"/>
          </a:xfrm>
        </p:grpSpPr>
        <p:grpSp>
          <p:nvGrpSpPr>
            <p:cNvPr id="7" name="Group 83"/>
            <p:cNvGrpSpPr/>
            <p:nvPr/>
          </p:nvGrpSpPr>
          <p:grpSpPr>
            <a:xfrm>
              <a:off x="196816" y="2220552"/>
              <a:ext cx="8947184" cy="365403"/>
              <a:chOff x="800395" y="2084072"/>
              <a:chExt cx="8127705" cy="400110"/>
            </a:xfrm>
          </p:grpSpPr>
          <p:sp>
            <p:nvSpPr>
              <p:cNvPr id="53" name="Rectangle 68"/>
              <p:cNvSpPr/>
              <p:nvPr/>
            </p:nvSpPr>
            <p:spPr>
              <a:xfrm>
                <a:off x="800395" y="2138183"/>
                <a:ext cx="8127705" cy="325617"/>
              </a:xfrm>
              <a:prstGeom prst="rect">
                <a:avLst/>
              </a:prstGeom>
              <a:solidFill>
                <a:srgbClr val="00005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67"/>
              <p:cNvSpPr txBox="1"/>
              <p:nvPr/>
            </p:nvSpPr>
            <p:spPr>
              <a:xfrm>
                <a:off x="3535977" y="2084072"/>
                <a:ext cx="3068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GT" sz="2000" dirty="0" smtClean="0">
                    <a:solidFill>
                      <a:schemeClr val="bg1"/>
                    </a:solidFill>
                    <a:latin typeface="Helvetica Neue"/>
                    <a:cs typeface="Helvetica Neue"/>
                  </a:rPr>
                  <a:t>Gestión del cumplimiento</a:t>
                </a:r>
              </a:p>
            </p:txBody>
          </p:sp>
        </p:grpSp>
        <p:sp>
          <p:nvSpPr>
            <p:cNvPr id="62" name="TextBox 86"/>
            <p:cNvSpPr txBox="1"/>
            <p:nvPr/>
          </p:nvSpPr>
          <p:spPr>
            <a:xfrm>
              <a:off x="4333445" y="4246450"/>
              <a:ext cx="4483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buFont typeface="Arial" pitchFamily="34" charset="0"/>
                <a:buChar char="•"/>
              </a:pPr>
              <a:r>
                <a:rPr lang="es-GT" sz="1200" b="1" dirty="0" smtClean="0">
                  <a:latin typeface="Helvetica Neue"/>
                  <a:cs typeface="Helvetica Neue"/>
                </a:rPr>
                <a:t> </a:t>
              </a:r>
            </a:p>
          </p:txBody>
        </p:sp>
        <p:grpSp>
          <p:nvGrpSpPr>
            <p:cNvPr id="8" name="68 Grupo"/>
            <p:cNvGrpSpPr/>
            <p:nvPr/>
          </p:nvGrpSpPr>
          <p:grpSpPr>
            <a:xfrm>
              <a:off x="-285784" y="2720929"/>
              <a:ext cx="9429784" cy="3279839"/>
              <a:chOff x="-285784" y="2720929"/>
              <a:chExt cx="8930960" cy="3591367"/>
            </a:xfrm>
          </p:grpSpPr>
          <p:grpSp>
            <p:nvGrpSpPr>
              <p:cNvPr id="9" name="Group 80"/>
              <p:cNvGrpSpPr/>
              <p:nvPr/>
            </p:nvGrpSpPr>
            <p:grpSpPr>
              <a:xfrm>
                <a:off x="-97860" y="3813718"/>
                <a:ext cx="2297687" cy="1769437"/>
                <a:chOff x="505719" y="3677238"/>
                <a:chExt cx="2297687" cy="1769437"/>
              </a:xfrm>
            </p:grpSpPr>
            <p:cxnSp>
              <p:nvCxnSpPr>
                <p:cNvPr id="16" name="Straight Connector 60"/>
                <p:cNvCxnSpPr/>
                <p:nvPr/>
              </p:nvCxnSpPr>
              <p:spPr>
                <a:xfrm rot="10800000">
                  <a:off x="546100" y="3677238"/>
                  <a:ext cx="2257306" cy="1588"/>
                </a:xfrm>
                <a:prstGeom prst="line">
                  <a:avLst/>
                </a:prstGeom>
                <a:ln w="25400" cap="flat" cmpd="sng" algn="ctr">
                  <a:solidFill>
                    <a:schemeClr val="bg1">
                      <a:lumMod val="50000"/>
                    </a:schemeClr>
                  </a:solidFill>
                  <a:prstDash val="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61"/>
                <p:cNvCxnSpPr/>
                <p:nvPr/>
              </p:nvCxnSpPr>
              <p:spPr>
                <a:xfrm rot="10800000">
                  <a:off x="505719" y="5445087"/>
                  <a:ext cx="2257306" cy="1588"/>
                </a:xfrm>
                <a:prstGeom prst="line">
                  <a:avLst/>
                </a:prstGeom>
                <a:ln w="25400" cap="flat" cmpd="sng" algn="ctr">
                  <a:solidFill>
                    <a:schemeClr val="bg1">
                      <a:lumMod val="50000"/>
                    </a:schemeClr>
                  </a:solidFill>
                  <a:prstDash val="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0800000">
                  <a:off x="546100" y="4605190"/>
                  <a:ext cx="2257306" cy="1588"/>
                </a:xfrm>
                <a:prstGeom prst="line">
                  <a:avLst/>
                </a:prstGeom>
                <a:ln w="25400" cap="flat" cmpd="sng" algn="ctr">
                  <a:solidFill>
                    <a:schemeClr val="bg1">
                      <a:lumMod val="50000"/>
                    </a:schemeClr>
                  </a:solidFill>
                  <a:prstDash val="dot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45"/>
              <p:cNvSpPr/>
              <p:nvPr/>
            </p:nvSpPr>
            <p:spPr>
              <a:xfrm>
                <a:off x="4429124" y="4929198"/>
                <a:ext cx="3750628" cy="891053"/>
              </a:xfrm>
              <a:prstGeom prst="rect">
                <a:avLst/>
              </a:prstGeom>
              <a:gradFill flip="none" rotWithShape="1">
                <a:gsLst>
                  <a:gs pos="0">
                    <a:srgbClr val="77AB00">
                      <a:alpha val="57000"/>
                    </a:srgbClr>
                  </a:gs>
                  <a:gs pos="100000">
                    <a:srgbClr val="77AB0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46"/>
              <p:cNvSpPr/>
              <p:nvPr/>
            </p:nvSpPr>
            <p:spPr>
              <a:xfrm>
                <a:off x="4143372" y="4143380"/>
                <a:ext cx="4108165" cy="783718"/>
              </a:xfrm>
              <a:prstGeom prst="rect">
                <a:avLst/>
              </a:prstGeom>
              <a:gradFill flip="none" rotWithShape="1">
                <a:gsLst>
                  <a:gs pos="0">
                    <a:srgbClr val="FFB805">
                      <a:alpha val="57000"/>
                    </a:srgbClr>
                  </a:gs>
                  <a:gs pos="100000">
                    <a:srgbClr val="FFB805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Helvetica Neue"/>
                  </a:rPr>
                  <a:t>           Comunicar, prevenir y capacitar.</a:t>
                </a:r>
                <a:endParaRPr lang="en-US" sz="1400" b="1" dirty="0">
                  <a:solidFill>
                    <a:schemeClr val="tx1"/>
                  </a:solidFill>
                  <a:latin typeface="Helvetica Neue"/>
                </a:endParaRPr>
              </a:p>
            </p:txBody>
          </p:sp>
          <p:sp>
            <p:nvSpPr>
              <p:cNvPr id="21" name="Rectangle 47"/>
              <p:cNvSpPr/>
              <p:nvPr/>
            </p:nvSpPr>
            <p:spPr>
              <a:xfrm>
                <a:off x="3787345" y="3423447"/>
                <a:ext cx="4365441" cy="765963"/>
              </a:xfrm>
              <a:prstGeom prst="rect">
                <a:avLst/>
              </a:prstGeom>
              <a:gradFill flip="none" rotWithShape="1">
                <a:gsLst>
                  <a:gs pos="0">
                    <a:srgbClr val="FF6600">
                      <a:alpha val="57000"/>
                    </a:srgbClr>
                  </a:gs>
                  <a:gs pos="100000">
                    <a:srgbClr val="FF660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48"/>
              <p:cNvSpPr/>
              <p:nvPr/>
            </p:nvSpPr>
            <p:spPr>
              <a:xfrm>
                <a:off x="3380093" y="2720929"/>
                <a:ext cx="4772693" cy="702517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>
                      <a:alpha val="57000"/>
                    </a:srgbClr>
                  </a:gs>
                  <a:gs pos="100000">
                    <a:srgbClr val="80000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31" name="Pie 4"/>
              <p:cNvSpPr/>
              <p:nvPr/>
            </p:nvSpPr>
            <p:spPr>
              <a:xfrm>
                <a:off x="3517392" y="3266851"/>
                <a:ext cx="1539907" cy="1539907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GT" sz="2800" kern="1200" dirty="0"/>
              </a:p>
            </p:txBody>
          </p:sp>
          <p:grpSp>
            <p:nvGrpSpPr>
              <p:cNvPr id="10" name="Group 76"/>
              <p:cNvGrpSpPr/>
              <p:nvPr/>
            </p:nvGrpSpPr>
            <p:grpSpPr>
              <a:xfrm>
                <a:off x="2174166" y="2871493"/>
                <a:ext cx="1625879" cy="943813"/>
                <a:chOff x="2777745" y="2735013"/>
                <a:chExt cx="1625879" cy="943813"/>
              </a:xfrm>
            </p:grpSpPr>
            <p:sp>
              <p:nvSpPr>
                <p:cNvPr id="33" name="Snip Same Side Corner Rectangle 28"/>
                <p:cNvSpPr/>
                <p:nvPr/>
              </p:nvSpPr>
              <p:spPr>
                <a:xfrm>
                  <a:off x="2784970" y="2735013"/>
                  <a:ext cx="1618654" cy="943813"/>
                </a:xfrm>
                <a:prstGeom prst="snip2SameRect">
                  <a:avLst/>
                </a:prstGeom>
                <a:solidFill>
                  <a:srgbClr val="800000"/>
                </a:solidFill>
                <a:ln>
                  <a:noFill/>
                </a:ln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  <a:scene3d>
                  <a:camera prst="isometricRightUp">
                    <a:rot lat="1380000" lon="19620000" rev="0"/>
                  </a:camera>
                  <a:lightRig rig="threePt" dir="t"/>
                </a:scene3d>
                <a:sp3d>
                  <a:bevelT w="120650" h="228600"/>
                  <a:bevelB w="0" h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49"/>
                <p:cNvSpPr txBox="1"/>
                <p:nvPr/>
              </p:nvSpPr>
              <p:spPr>
                <a:xfrm rot="20856395">
                  <a:off x="2777745" y="2962464"/>
                  <a:ext cx="15713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s-GT" sz="1400" b="1" dirty="0" smtClean="0">
                      <a:solidFill>
                        <a:srgbClr val="FFFFFF"/>
                      </a:solidFill>
                      <a:latin typeface="Helvetica Neue"/>
                      <a:cs typeface="Helvetica Neue"/>
                    </a:rPr>
                    <a:t>NO CUMPLE</a:t>
                  </a:r>
                </a:p>
              </p:txBody>
            </p:sp>
          </p:grpSp>
          <p:grpSp>
            <p:nvGrpSpPr>
              <p:cNvPr id="11" name="Group 77"/>
              <p:cNvGrpSpPr/>
              <p:nvPr/>
            </p:nvGrpSpPr>
            <p:grpSpPr>
              <a:xfrm>
                <a:off x="1858496" y="3691123"/>
                <a:ext cx="2365442" cy="943813"/>
                <a:chOff x="2462075" y="3554643"/>
                <a:chExt cx="2365442" cy="943813"/>
              </a:xfrm>
            </p:grpSpPr>
            <p:sp>
              <p:nvSpPr>
                <p:cNvPr id="36" name="Snip Same Side Corner Rectangle 29"/>
                <p:cNvSpPr/>
                <p:nvPr/>
              </p:nvSpPr>
              <p:spPr>
                <a:xfrm>
                  <a:off x="2462075" y="3554643"/>
                  <a:ext cx="2365442" cy="943813"/>
                </a:xfrm>
                <a:prstGeom prst="snip2Same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  <a:scene3d>
                  <a:camera prst="isometricRightUp">
                    <a:rot lat="1380000" lon="19620000" rev="0"/>
                  </a:camera>
                  <a:lightRig rig="threePt" dir="t"/>
                </a:scene3d>
                <a:sp3d>
                  <a:bevelT w="120650" h="228600"/>
                  <a:bevelB w="0" h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TextBox 50"/>
                <p:cNvSpPr txBox="1"/>
                <p:nvPr/>
              </p:nvSpPr>
              <p:spPr>
                <a:xfrm rot="20856395">
                  <a:off x="2841246" y="3685831"/>
                  <a:ext cx="1571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s-GT" sz="1400" b="1" dirty="0" smtClean="0">
                      <a:latin typeface="Helvetica Neue"/>
                      <a:cs typeface="Helvetica Neue"/>
                    </a:rPr>
                    <a:t>EVITA CUMPLIR cuando puede</a:t>
                  </a:r>
                </a:p>
              </p:txBody>
            </p:sp>
          </p:grpSp>
          <p:grpSp>
            <p:nvGrpSpPr>
              <p:cNvPr id="12" name="Group 78"/>
              <p:cNvGrpSpPr/>
              <p:nvPr/>
            </p:nvGrpSpPr>
            <p:grpSpPr>
              <a:xfrm>
                <a:off x="1559054" y="4536154"/>
                <a:ext cx="3048097" cy="943813"/>
                <a:chOff x="2162633" y="4399674"/>
                <a:chExt cx="3048097" cy="943813"/>
              </a:xfrm>
            </p:grpSpPr>
            <p:sp>
              <p:nvSpPr>
                <p:cNvPr id="39" name="Snip Same Side Corner Rectangle 30"/>
                <p:cNvSpPr/>
                <p:nvPr/>
              </p:nvSpPr>
              <p:spPr>
                <a:xfrm>
                  <a:off x="2162633" y="4399674"/>
                  <a:ext cx="3048097" cy="943813"/>
                </a:xfrm>
                <a:prstGeom prst="snip2SameRect">
                  <a:avLst/>
                </a:prstGeom>
                <a:solidFill>
                  <a:srgbClr val="FFB805"/>
                </a:solidFill>
                <a:ln>
                  <a:noFill/>
                </a:ln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  <a:scene3d>
                  <a:camera prst="isometricRightUp">
                    <a:rot lat="1380000" lon="19620000" rev="0"/>
                  </a:camera>
                  <a:lightRig rig="threePt" dir="t"/>
                </a:scene3d>
                <a:sp3d>
                  <a:bevelT w="120650" h="228600"/>
                  <a:bevelB w="0" h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TextBox 51"/>
                <p:cNvSpPr txBox="1"/>
                <p:nvPr/>
              </p:nvSpPr>
              <p:spPr>
                <a:xfrm rot="20856395">
                  <a:off x="2594452" y="4534262"/>
                  <a:ext cx="21332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s-GT" sz="1400" b="1" dirty="0" smtClean="0">
                      <a:latin typeface="Helvetica Neue"/>
                      <a:cs typeface="Helvetica Neue"/>
                    </a:rPr>
                    <a:t>INTENTA CUMPLIR pero no siempre puede</a:t>
                  </a:r>
                </a:p>
              </p:txBody>
            </p:sp>
          </p:grpSp>
          <p:grpSp>
            <p:nvGrpSpPr>
              <p:cNvPr id="13" name="Group 79"/>
              <p:cNvGrpSpPr/>
              <p:nvPr/>
            </p:nvGrpSpPr>
            <p:grpSpPr>
              <a:xfrm>
                <a:off x="1260342" y="5368483"/>
                <a:ext cx="3726399" cy="943813"/>
                <a:chOff x="1863921" y="5232003"/>
                <a:chExt cx="3726399" cy="943813"/>
              </a:xfrm>
            </p:grpSpPr>
            <p:sp>
              <p:nvSpPr>
                <p:cNvPr id="42" name="Snip Same Side Corner Rectangle 31"/>
                <p:cNvSpPr/>
                <p:nvPr/>
              </p:nvSpPr>
              <p:spPr>
                <a:xfrm>
                  <a:off x="1863921" y="5232003"/>
                  <a:ext cx="3726399" cy="943813"/>
                </a:xfrm>
                <a:prstGeom prst="snip2SameRect">
                  <a:avLst/>
                </a:prstGeom>
                <a:solidFill>
                  <a:srgbClr val="77AB00"/>
                </a:solidFill>
                <a:ln>
                  <a:noFill/>
                </a:ln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  <a:scene3d>
                  <a:camera prst="isometricRightUp">
                    <a:rot lat="1380000" lon="19620000" rev="0"/>
                  </a:camera>
                  <a:lightRig rig="threePt" dir="t"/>
                </a:scene3d>
                <a:sp3d>
                  <a:bevelT w="120650" h="228600"/>
                  <a:bevelB w="0" h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extBox 52"/>
                <p:cNvSpPr txBox="1"/>
                <p:nvPr/>
              </p:nvSpPr>
              <p:spPr>
                <a:xfrm rot="20856395">
                  <a:off x="2226144" y="5480041"/>
                  <a:ext cx="301729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s-GT" sz="1400" b="1" dirty="0" smtClean="0">
                      <a:latin typeface="Helvetica Neue"/>
                      <a:cs typeface="Helvetica Neue"/>
                    </a:rPr>
                    <a:t>CUMPLE VOLUNTARIAMENTE</a:t>
                  </a:r>
                </a:p>
              </p:txBody>
            </p:sp>
          </p:grpSp>
          <p:grpSp>
            <p:nvGrpSpPr>
              <p:cNvPr id="15" name="Group 82"/>
              <p:cNvGrpSpPr/>
              <p:nvPr/>
            </p:nvGrpSpPr>
            <p:grpSpPr>
              <a:xfrm>
                <a:off x="-285784" y="3098944"/>
                <a:ext cx="1571359" cy="2976503"/>
                <a:chOff x="317795" y="2962464"/>
                <a:chExt cx="1571359" cy="2976503"/>
              </a:xfrm>
            </p:grpSpPr>
            <p:sp>
              <p:nvSpPr>
                <p:cNvPr id="45" name="TextBox 56"/>
                <p:cNvSpPr txBox="1"/>
                <p:nvPr/>
              </p:nvSpPr>
              <p:spPr>
                <a:xfrm>
                  <a:off x="317795" y="2962464"/>
                  <a:ext cx="1571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/>
                  <a:r>
                    <a:rPr lang="es-GT" sz="1400" b="1" dirty="0" smtClean="0">
                      <a:solidFill>
                        <a:srgbClr val="800000"/>
                      </a:solidFill>
                      <a:latin typeface="Helvetica Neue"/>
                      <a:cs typeface="Helvetica Neue"/>
                    </a:rPr>
                    <a:t>Todo el peso </a:t>
                  </a:r>
                </a:p>
                <a:p>
                  <a:pPr lvl="0" algn="r"/>
                  <a:r>
                    <a:rPr lang="es-GT" sz="1400" b="1" dirty="0" smtClean="0">
                      <a:solidFill>
                        <a:srgbClr val="800000"/>
                      </a:solidFill>
                      <a:latin typeface="Helvetica Neue"/>
                      <a:cs typeface="Helvetica Neue"/>
                    </a:rPr>
                    <a:t>de la ley</a:t>
                  </a:r>
                </a:p>
              </p:txBody>
            </p:sp>
            <p:sp>
              <p:nvSpPr>
                <p:cNvPr id="46" name="TextBox 57"/>
                <p:cNvSpPr txBox="1"/>
                <p:nvPr/>
              </p:nvSpPr>
              <p:spPr>
                <a:xfrm>
                  <a:off x="317795" y="3899160"/>
                  <a:ext cx="1571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/>
                  <a:r>
                    <a:rPr lang="es-GT" sz="1400" b="1" dirty="0" smtClean="0">
                      <a:solidFill>
                        <a:srgbClr val="FF6600"/>
                      </a:solidFill>
                      <a:latin typeface="Helvetica Neue"/>
                      <a:cs typeface="Helvetica Neue"/>
                    </a:rPr>
                    <a:t>Disuación y detección</a:t>
                  </a:r>
                </a:p>
              </p:txBody>
            </p:sp>
            <p:sp>
              <p:nvSpPr>
                <p:cNvPr id="47" name="TextBox 62"/>
                <p:cNvSpPr txBox="1"/>
                <p:nvPr/>
              </p:nvSpPr>
              <p:spPr>
                <a:xfrm>
                  <a:off x="317795" y="4769791"/>
                  <a:ext cx="1571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/>
                  <a:r>
                    <a:rPr lang="es-GT" sz="1400" b="1" dirty="0" smtClean="0">
                      <a:latin typeface="Helvetica Neue"/>
                      <a:cs typeface="Helvetica Neue"/>
                    </a:rPr>
                    <a:t>Apoyo a cumplimiento</a:t>
                  </a:r>
                </a:p>
              </p:txBody>
            </p:sp>
            <p:sp>
              <p:nvSpPr>
                <p:cNvPr id="48" name="TextBox 63"/>
                <p:cNvSpPr txBox="1"/>
                <p:nvPr/>
              </p:nvSpPr>
              <p:spPr>
                <a:xfrm>
                  <a:off x="317795" y="5631190"/>
                  <a:ext cx="15713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/>
                  <a:r>
                    <a:rPr lang="es-GT" sz="1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Helvetica Neue"/>
                      <a:cs typeface="Helvetica Neue"/>
                    </a:rPr>
                    <a:t>Facilitar</a:t>
                  </a:r>
                </a:p>
              </p:txBody>
            </p:sp>
          </p:grpSp>
          <p:grpSp>
            <p:nvGrpSpPr>
              <p:cNvPr id="23" name="Group 81"/>
              <p:cNvGrpSpPr/>
              <p:nvPr/>
            </p:nvGrpSpPr>
            <p:grpSpPr>
              <a:xfrm>
                <a:off x="222216" y="2740824"/>
                <a:ext cx="1571359" cy="3504472"/>
                <a:chOff x="825795" y="2604344"/>
                <a:chExt cx="1571359" cy="3504472"/>
              </a:xfrm>
            </p:grpSpPr>
            <p:cxnSp>
              <p:nvCxnSpPr>
                <p:cNvPr id="50" name="Straight Arrow Connector 54"/>
                <p:cNvCxnSpPr/>
                <p:nvPr/>
              </p:nvCxnSpPr>
              <p:spPr>
                <a:xfrm rot="5400000">
                  <a:off x="334401" y="4528496"/>
                  <a:ext cx="3159053" cy="1588"/>
                </a:xfrm>
                <a:prstGeom prst="straightConnector1">
                  <a:avLst/>
                </a:prstGeom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65"/>
                <p:cNvSpPr txBox="1"/>
                <p:nvPr/>
              </p:nvSpPr>
              <p:spPr>
                <a:xfrm>
                  <a:off x="825795" y="2604344"/>
                  <a:ext cx="15713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/>
                  <a:r>
                    <a:rPr lang="es-GT" sz="1400" b="1" dirty="0" smtClean="0">
                      <a:latin typeface="Helvetica Neue"/>
                      <a:cs typeface="Helvetica Neue"/>
                    </a:rPr>
                    <a:t>PRESIÓN</a:t>
                  </a:r>
                </a:p>
              </p:txBody>
            </p:sp>
          </p:grpSp>
          <p:sp>
            <p:nvSpPr>
              <p:cNvPr id="55" name="TextBox 72"/>
              <p:cNvSpPr txBox="1"/>
              <p:nvPr/>
            </p:nvSpPr>
            <p:spPr>
              <a:xfrm>
                <a:off x="4857752" y="5192925"/>
                <a:ext cx="37874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Font typeface="Arial"/>
                  <a:buChar char="•"/>
                </a:pPr>
                <a:r>
                  <a:rPr lang="es-GT" sz="1400" b="1" dirty="0" smtClean="0">
                    <a:latin typeface="Helvetica Neue"/>
                    <a:cs typeface="Helvetica Neue"/>
                  </a:rPr>
                  <a:t> Facilitación y simplificación</a:t>
                </a:r>
              </a:p>
            </p:txBody>
          </p:sp>
          <p:sp>
            <p:nvSpPr>
              <p:cNvPr id="63" name="TextBox 88"/>
              <p:cNvSpPr txBox="1"/>
              <p:nvPr/>
            </p:nvSpPr>
            <p:spPr>
              <a:xfrm>
                <a:off x="4057321" y="3643314"/>
                <a:ext cx="4483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Font typeface="Arial"/>
                  <a:buChar char="•"/>
                </a:pPr>
                <a:r>
                  <a:rPr lang="es-GT" sz="1400" b="1" dirty="0" smtClean="0">
                    <a:latin typeface="Helvetica Neue"/>
                    <a:cs typeface="Helvetica Neue"/>
                  </a:rPr>
                  <a:t> Incremento de percepción de riesgo </a:t>
                </a:r>
              </a:p>
            </p:txBody>
          </p:sp>
          <p:sp>
            <p:nvSpPr>
              <p:cNvPr id="64" name="TextBox 89"/>
              <p:cNvSpPr txBox="1"/>
              <p:nvPr/>
            </p:nvSpPr>
            <p:spPr>
              <a:xfrm>
                <a:off x="3714744" y="2880066"/>
                <a:ext cx="3686276" cy="337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Font typeface="Arial"/>
                  <a:buChar char="•"/>
                </a:pPr>
                <a:r>
                  <a:rPr lang="es-GT" sz="1400" b="1" dirty="0" smtClean="0">
                    <a:latin typeface="Helvetica Neue"/>
                    <a:cs typeface="Helvetica Neue"/>
                  </a:rPr>
                  <a:t> Promover denuncias</a:t>
                </a:r>
              </a:p>
            </p:txBody>
          </p:sp>
        </p:grpSp>
      </p:grpSp>
      <p:grpSp>
        <p:nvGrpSpPr>
          <p:cNvPr id="27" name="Group 73"/>
          <p:cNvGrpSpPr/>
          <p:nvPr/>
        </p:nvGrpSpPr>
        <p:grpSpPr>
          <a:xfrm>
            <a:off x="4018799" y="850960"/>
            <a:ext cx="1309403" cy="1309403"/>
            <a:chOff x="3983672" y="714480"/>
            <a:chExt cx="1309403" cy="1309403"/>
          </a:xfrm>
        </p:grpSpPr>
        <p:sp>
          <p:nvSpPr>
            <p:cNvPr id="66" name="Oval 21"/>
            <p:cNvSpPr/>
            <p:nvPr/>
          </p:nvSpPr>
          <p:spPr>
            <a:xfrm>
              <a:off x="3983672" y="714480"/>
              <a:ext cx="1309403" cy="1309403"/>
            </a:xfrm>
            <a:prstGeom prst="ellipse">
              <a:avLst/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8"/>
            <p:cNvSpPr/>
            <p:nvPr/>
          </p:nvSpPr>
          <p:spPr>
            <a:xfrm>
              <a:off x="4047173" y="777828"/>
              <a:ext cx="1179244" cy="117924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7"/>
            <p:cNvSpPr txBox="1"/>
            <p:nvPr/>
          </p:nvSpPr>
          <p:spPr>
            <a:xfrm>
              <a:off x="4179471" y="946282"/>
              <a:ext cx="9405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Gestión 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de 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riesgo</a:t>
              </a:r>
            </a:p>
            <a:p>
              <a:endParaRPr lang="en-US" dirty="0"/>
            </a:p>
          </p:txBody>
        </p:sp>
      </p:grpSp>
      <p:sp>
        <p:nvSpPr>
          <p:cNvPr id="72" name="71 Rectángulo redondeado"/>
          <p:cNvSpPr/>
          <p:nvPr/>
        </p:nvSpPr>
        <p:spPr>
          <a:xfrm>
            <a:off x="0" y="6357958"/>
            <a:ext cx="3071802" cy="50004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smtClean="0"/>
              <a:t>Recaudar y controlar</a:t>
            </a:r>
            <a:endParaRPr lang="es-GT" b="1" dirty="0"/>
          </a:p>
        </p:txBody>
      </p:sp>
      <p:sp>
        <p:nvSpPr>
          <p:cNvPr id="73" name="72 Rectángulo redondeado"/>
          <p:cNvSpPr/>
          <p:nvPr/>
        </p:nvSpPr>
        <p:spPr>
          <a:xfrm>
            <a:off x="3071802" y="6357958"/>
            <a:ext cx="3143272" cy="500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smtClean="0"/>
              <a:t>Simplificar y facilitar</a:t>
            </a:r>
            <a:endParaRPr lang="es-GT" b="1" dirty="0"/>
          </a:p>
        </p:txBody>
      </p:sp>
      <p:sp>
        <p:nvSpPr>
          <p:cNvPr id="74" name="73 Rectángulo redondeado"/>
          <p:cNvSpPr/>
          <p:nvPr/>
        </p:nvSpPr>
        <p:spPr>
          <a:xfrm>
            <a:off x="6215074" y="6357958"/>
            <a:ext cx="2928926" cy="500042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smtClean="0"/>
              <a:t>Transparentar y prevenir</a:t>
            </a:r>
            <a:endParaRPr lang="es-GT" b="1" dirty="0"/>
          </a:p>
        </p:txBody>
      </p:sp>
      <p:pic>
        <p:nvPicPr>
          <p:cNvPr id="70" name="Imagen 15" descr="Logo_SAT_transparente_5c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iagonal 1"/>
          <p:cNvSpPr>
            <a:spLocks/>
          </p:cNvSpPr>
          <p:nvPr/>
        </p:nvSpPr>
        <p:spPr bwMode="auto">
          <a:xfrm>
            <a:off x="-32" y="-24"/>
            <a:ext cx="4214842" cy="642942"/>
          </a:xfrm>
          <a:custGeom>
            <a:avLst/>
            <a:gdLst>
              <a:gd name="T0" fmla="*/ 83875 w 5040313"/>
              <a:gd name="T1" fmla="*/ 0 h 503238"/>
              <a:gd name="T2" fmla="*/ 5040313 w 5040313"/>
              <a:gd name="T3" fmla="*/ 0 h 503238"/>
              <a:gd name="T4" fmla="*/ 5040313 w 5040313"/>
              <a:gd name="T5" fmla="*/ 0 h 503238"/>
              <a:gd name="T6" fmla="*/ 5040313 w 5040313"/>
              <a:gd name="T7" fmla="*/ 419363 h 503238"/>
              <a:gd name="T8" fmla="*/ 4956438 w 5040313"/>
              <a:gd name="T9" fmla="*/ 503238 h 503238"/>
              <a:gd name="T10" fmla="*/ 0 w 5040313"/>
              <a:gd name="T11" fmla="*/ 503238 h 503238"/>
              <a:gd name="T12" fmla="*/ 0 w 5040313"/>
              <a:gd name="T13" fmla="*/ 503238 h 503238"/>
              <a:gd name="T14" fmla="*/ 0 w 5040313"/>
              <a:gd name="T15" fmla="*/ 83875 h 503238"/>
              <a:gd name="T16" fmla="*/ 83875 w 504031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0313" h="503238">
                <a:moveTo>
                  <a:pt x="83875" y="0"/>
                </a:moveTo>
                <a:lnTo>
                  <a:pt x="5040313" y="0"/>
                </a:lnTo>
                <a:lnTo>
                  <a:pt x="5040313" y="419363"/>
                </a:lnTo>
                <a:cubicBezTo>
                  <a:pt x="5040313" y="465686"/>
                  <a:pt x="5002761" y="503238"/>
                  <a:pt x="495643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solidFill>
            <a:srgbClr val="17375E"/>
          </a:soli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es-GT" sz="2400" b="1" dirty="0" smtClean="0">
                <a:solidFill>
                  <a:schemeClr val="bg1"/>
                </a:solidFill>
                <a:latin typeface="Arial" pitchFamily="34" charset="0"/>
              </a:rPr>
              <a:t>Gestión por procesos:</a:t>
            </a:r>
            <a:endParaRPr lang="es-GT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786182" y="1071546"/>
            <a:ext cx="5214974" cy="1613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0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3786182" y="1071546"/>
            <a:ext cx="2214578" cy="1613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500034" y="1071546"/>
            <a:ext cx="3143272" cy="161311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000" dirty="0"/>
          </a:p>
        </p:txBody>
      </p:sp>
      <p:sp>
        <p:nvSpPr>
          <p:cNvPr id="12" name="CuadroTexto 112"/>
          <p:cNvSpPr txBox="1"/>
          <p:nvPr/>
        </p:nvSpPr>
        <p:spPr>
          <a:xfrm>
            <a:off x="642910" y="1152202"/>
            <a:ext cx="1928826" cy="3127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Registro SAT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74825"/>
            <a:ext cx="1143008" cy="9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uadroTexto 112"/>
          <p:cNvSpPr txBox="1"/>
          <p:nvPr/>
        </p:nvSpPr>
        <p:spPr>
          <a:xfrm>
            <a:off x="3857620" y="1152202"/>
            <a:ext cx="2071702" cy="3127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Autorizaciones SAT</a:t>
            </a:r>
          </a:p>
        </p:txBody>
      </p:sp>
      <p:sp>
        <p:nvSpPr>
          <p:cNvPr id="18" name="CuadroTexto 112"/>
          <p:cNvSpPr txBox="1"/>
          <p:nvPr/>
        </p:nvSpPr>
        <p:spPr>
          <a:xfrm>
            <a:off x="6357950" y="1152202"/>
            <a:ext cx="2071702" cy="3127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Otras autorizaciones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3786182" y="2765318"/>
            <a:ext cx="5214974" cy="1613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0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786182" y="2765318"/>
            <a:ext cx="2214578" cy="1613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0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500034" y="2765318"/>
            <a:ext cx="3143272" cy="1613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000" dirty="0"/>
          </a:p>
        </p:txBody>
      </p:sp>
      <p:pic>
        <p:nvPicPr>
          <p:cNvPr id="23" name="Imagen 1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2910" y="3329907"/>
            <a:ext cx="1714512" cy="679207"/>
          </a:xfrm>
          <a:prstGeom prst="rect">
            <a:avLst/>
          </a:prstGeom>
        </p:spPr>
      </p:pic>
      <p:grpSp>
        <p:nvGrpSpPr>
          <p:cNvPr id="2" name="444 Grupo"/>
          <p:cNvGrpSpPr/>
          <p:nvPr/>
        </p:nvGrpSpPr>
        <p:grpSpPr>
          <a:xfrm>
            <a:off x="642910" y="2845974"/>
            <a:ext cx="2857520" cy="1320026"/>
            <a:chOff x="1719404" y="3405913"/>
            <a:chExt cx="2857520" cy="1110708"/>
          </a:xfrm>
        </p:grpSpPr>
        <p:pic>
          <p:nvPicPr>
            <p:cNvPr id="25" name="Imagen 8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3916" y="3812807"/>
              <a:ext cx="1143008" cy="703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6" name="CuadroTexto 112"/>
            <p:cNvSpPr txBox="1"/>
            <p:nvPr/>
          </p:nvSpPr>
          <p:spPr>
            <a:xfrm>
              <a:off x="1719404" y="3405913"/>
              <a:ext cx="2143140" cy="2589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2060"/>
                  </a:solidFill>
                </a:rPr>
                <a:t>Recepción y control carga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675" y="3411096"/>
            <a:ext cx="981077" cy="80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357562"/>
            <a:ext cx="571504" cy="67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Imagen 1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62942" y="3267471"/>
            <a:ext cx="1423767" cy="575129"/>
          </a:xfrm>
          <a:prstGeom prst="rect">
            <a:avLst/>
          </a:prstGeom>
        </p:spPr>
      </p:pic>
      <p:pic>
        <p:nvPicPr>
          <p:cNvPr id="30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3087940"/>
            <a:ext cx="857256" cy="928623"/>
          </a:xfrm>
          <a:prstGeom prst="rect">
            <a:avLst/>
          </a:prstGeom>
        </p:spPr>
      </p:pic>
      <p:sp>
        <p:nvSpPr>
          <p:cNvPr id="31" name="CuadroTexto 112"/>
          <p:cNvSpPr txBox="1"/>
          <p:nvPr/>
        </p:nvSpPr>
        <p:spPr>
          <a:xfrm>
            <a:off x="3857620" y="2845974"/>
            <a:ext cx="207170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Validación y selectividad DUA</a:t>
            </a:r>
          </a:p>
        </p:txBody>
      </p:sp>
      <p:sp>
        <p:nvSpPr>
          <p:cNvPr id="32" name="CuadroTexto 112"/>
          <p:cNvSpPr txBox="1"/>
          <p:nvPr/>
        </p:nvSpPr>
        <p:spPr>
          <a:xfrm>
            <a:off x="6357950" y="2845974"/>
            <a:ext cx="2071702" cy="3127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Despacho </a:t>
            </a:r>
          </a:p>
        </p:txBody>
      </p:sp>
      <p:pic>
        <p:nvPicPr>
          <p:cNvPr id="34" name="Imagen 215" descr="edificio Torre SAT dibuj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1152203"/>
            <a:ext cx="1071570" cy="14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n 23" descr="ministerio de la defens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6855" y="2039418"/>
            <a:ext cx="539987" cy="50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 descr="https://encrypted-tbn1.gstatic.com/images?q=tbn:ANd9GcQbJc92HkNsj8a2XP1O30r6otfm_1y2g9wFSbN7Zie7Fm8c-3LuebkDZif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1474825"/>
            <a:ext cx="505106" cy="5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http://www.deguate.com/artman/uploads/2/maga_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2198" y="1474824"/>
            <a:ext cx="481279" cy="52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3" descr="Captura de pantalla 2013-07-08 a las 21.25.19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64251" y="1474825"/>
            <a:ext cx="779649" cy="4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4" descr="marn_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58214" y="1474824"/>
            <a:ext cx="462089" cy="54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203 Imagen"/>
          <p:cNvPicPr>
            <a:picLocks noChangeAspect="1" noChangeArrowheads="1"/>
          </p:cNvPicPr>
          <p:nvPr/>
        </p:nvPicPr>
        <p:blipFill>
          <a:blip r:embed="rId15" cstate="print"/>
          <a:srcRect l="16148" t="35455" r="52740" b="45546"/>
          <a:stretch>
            <a:fillRect/>
          </a:stretch>
        </p:blipFill>
        <p:spPr bwMode="auto">
          <a:xfrm>
            <a:off x="6215074" y="2039415"/>
            <a:ext cx="714380" cy="4943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8" name="Imagen 16" descr="image002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86644" y="2068096"/>
            <a:ext cx="803266" cy="47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60 Rectángulo redondeado"/>
          <p:cNvSpPr/>
          <p:nvPr/>
        </p:nvSpPr>
        <p:spPr>
          <a:xfrm>
            <a:off x="3786150" y="4459090"/>
            <a:ext cx="5214974" cy="1613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000" dirty="0"/>
          </a:p>
        </p:txBody>
      </p:sp>
      <p:sp>
        <p:nvSpPr>
          <p:cNvPr id="62" name="61 Rectángulo redondeado"/>
          <p:cNvSpPr/>
          <p:nvPr/>
        </p:nvSpPr>
        <p:spPr>
          <a:xfrm>
            <a:off x="3786150" y="4459090"/>
            <a:ext cx="2214578" cy="1613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000" dirty="0"/>
          </a:p>
        </p:txBody>
      </p:sp>
      <p:sp>
        <p:nvSpPr>
          <p:cNvPr id="63" name="62 Rectángulo redondeado"/>
          <p:cNvSpPr/>
          <p:nvPr/>
        </p:nvSpPr>
        <p:spPr>
          <a:xfrm>
            <a:off x="500034" y="4459090"/>
            <a:ext cx="3143240" cy="1613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000" dirty="0"/>
          </a:p>
        </p:txBody>
      </p:sp>
      <p:sp>
        <p:nvSpPr>
          <p:cNvPr id="64" name="CuadroTexto 112"/>
          <p:cNvSpPr txBox="1"/>
          <p:nvPr/>
        </p:nvSpPr>
        <p:spPr>
          <a:xfrm>
            <a:off x="571472" y="4539746"/>
            <a:ext cx="2500330" cy="3127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Control tránsitos y traslados </a:t>
            </a:r>
          </a:p>
        </p:txBody>
      </p:sp>
      <p:sp>
        <p:nvSpPr>
          <p:cNvPr id="66" name="CuadroTexto 112"/>
          <p:cNvSpPr txBox="1"/>
          <p:nvPr/>
        </p:nvSpPr>
        <p:spPr>
          <a:xfrm>
            <a:off x="3857588" y="4539746"/>
            <a:ext cx="207170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Control recintos fiscalizados y regímenes especiales.</a:t>
            </a:r>
          </a:p>
        </p:txBody>
      </p:sp>
      <p:sp>
        <p:nvSpPr>
          <p:cNvPr id="67" name="CuadroTexto 112"/>
          <p:cNvSpPr txBox="1"/>
          <p:nvPr/>
        </p:nvSpPr>
        <p:spPr>
          <a:xfrm>
            <a:off x="6357918" y="4539746"/>
            <a:ext cx="2071702" cy="3127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Control ex-post</a:t>
            </a:r>
          </a:p>
        </p:txBody>
      </p:sp>
      <p:pic>
        <p:nvPicPr>
          <p:cNvPr id="76" name="Imagen 1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362282" y="5104336"/>
            <a:ext cx="1423767" cy="575129"/>
          </a:xfrm>
          <a:prstGeom prst="rect">
            <a:avLst/>
          </a:prstGeom>
        </p:spPr>
      </p:pic>
      <p:pic>
        <p:nvPicPr>
          <p:cNvPr id="78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4943024"/>
            <a:ext cx="571504" cy="928623"/>
          </a:xfrm>
          <a:prstGeom prst="rect">
            <a:avLst/>
          </a:prstGeom>
        </p:spPr>
      </p:pic>
      <p:pic>
        <p:nvPicPr>
          <p:cNvPr id="79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943024"/>
            <a:ext cx="571504" cy="928623"/>
          </a:xfrm>
          <a:prstGeom prst="rect">
            <a:avLst/>
          </a:prstGeom>
        </p:spPr>
      </p:pic>
      <p:pic>
        <p:nvPicPr>
          <p:cNvPr id="43012" name="Picture 4" descr="http://us.cdn2.123rf.com/168nwm/limbi007/limbi0071210/limbi007121000068/15933756-orange-cartoon-character-with-clipboard-and-pallets-white-background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4781712"/>
            <a:ext cx="1600200" cy="1103711"/>
          </a:xfrm>
          <a:prstGeom prst="rect">
            <a:avLst/>
          </a:prstGeom>
          <a:noFill/>
        </p:spPr>
      </p:pic>
      <p:pic>
        <p:nvPicPr>
          <p:cNvPr id="43014" name="Picture 6" descr="http://t0.gstatic.com/images?q=tbn:ANd9GcS2W4Wd4UT7hPd64rBVgzit-gf71KjUU6CUQacVHi7TYztCk_Dh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71934" y="5023679"/>
            <a:ext cx="1500198" cy="849009"/>
          </a:xfrm>
          <a:prstGeom prst="rect">
            <a:avLst/>
          </a:prstGeom>
          <a:noFill/>
        </p:spPr>
      </p:pic>
      <p:sp>
        <p:nvSpPr>
          <p:cNvPr id="84" name="83 Rectángulo"/>
          <p:cNvSpPr/>
          <p:nvPr/>
        </p:nvSpPr>
        <p:spPr>
          <a:xfrm>
            <a:off x="0" y="1152202"/>
            <a:ext cx="428596" cy="15282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GT" sz="2000" b="1" dirty="0" smtClean="0">
                <a:latin typeface="Arial Rounded MT Bold" pitchFamily="34" charset="0"/>
              </a:rPr>
              <a:t>Previo</a:t>
            </a:r>
            <a:endParaRPr lang="es-GT" sz="2000" b="1" dirty="0">
              <a:latin typeface="Arial Rounded MT Bold" pitchFamily="34" charset="0"/>
            </a:endParaRPr>
          </a:p>
        </p:txBody>
      </p:sp>
      <p:sp>
        <p:nvSpPr>
          <p:cNvPr id="86" name="85 Rectángulo"/>
          <p:cNvSpPr/>
          <p:nvPr/>
        </p:nvSpPr>
        <p:spPr>
          <a:xfrm>
            <a:off x="-32" y="2765318"/>
            <a:ext cx="428596" cy="15282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GT" sz="2000" b="1" dirty="0" smtClean="0">
                <a:latin typeface="Arial Rounded MT Bold" pitchFamily="34" charset="0"/>
              </a:rPr>
              <a:t>Inmediato</a:t>
            </a:r>
            <a:endParaRPr lang="es-GT" sz="2000" b="1" dirty="0">
              <a:latin typeface="Arial Rounded MT Bold" pitchFamily="34" charset="0"/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0" y="4459090"/>
            <a:ext cx="428596" cy="15282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GT" sz="2000" b="1" dirty="0" smtClean="0">
                <a:latin typeface="Arial Rounded MT Bold" pitchFamily="34" charset="0"/>
              </a:rPr>
              <a:t>Posterior</a:t>
            </a:r>
            <a:endParaRPr lang="es-GT" sz="2000" b="1" dirty="0">
              <a:latin typeface="Arial Rounded MT Bold" pitchFamily="34" charset="0"/>
            </a:endParaRPr>
          </a:p>
        </p:txBody>
      </p:sp>
      <p:pic>
        <p:nvPicPr>
          <p:cNvPr id="45" name="Imagen 15" descr="Logo_SAT_transparente_5cm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31" grpId="0" animBg="1"/>
      <p:bldP spid="32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84" grpId="0" animBg="1"/>
      <p:bldP spid="86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5805" t="24414" r="28074" b="18945"/>
          <a:stretch>
            <a:fillRect/>
          </a:stretch>
        </p:blipFill>
        <p:spPr bwMode="auto">
          <a:xfrm>
            <a:off x="4714876" y="642918"/>
            <a:ext cx="42148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dondear rectángulo de esquina diagonal 1"/>
          <p:cNvSpPr>
            <a:spLocks/>
          </p:cNvSpPr>
          <p:nvPr/>
        </p:nvSpPr>
        <p:spPr bwMode="auto">
          <a:xfrm>
            <a:off x="-32" y="-24"/>
            <a:ext cx="4572032" cy="503238"/>
          </a:xfrm>
          <a:custGeom>
            <a:avLst/>
            <a:gdLst>
              <a:gd name="T0" fmla="*/ 83875 w 5040313"/>
              <a:gd name="T1" fmla="*/ 0 h 503238"/>
              <a:gd name="T2" fmla="*/ 5040313 w 5040313"/>
              <a:gd name="T3" fmla="*/ 0 h 503238"/>
              <a:gd name="T4" fmla="*/ 5040313 w 5040313"/>
              <a:gd name="T5" fmla="*/ 0 h 503238"/>
              <a:gd name="T6" fmla="*/ 5040313 w 5040313"/>
              <a:gd name="T7" fmla="*/ 419363 h 503238"/>
              <a:gd name="T8" fmla="*/ 4956438 w 5040313"/>
              <a:gd name="T9" fmla="*/ 503238 h 503238"/>
              <a:gd name="T10" fmla="*/ 0 w 5040313"/>
              <a:gd name="T11" fmla="*/ 503238 h 503238"/>
              <a:gd name="T12" fmla="*/ 0 w 5040313"/>
              <a:gd name="T13" fmla="*/ 503238 h 503238"/>
              <a:gd name="T14" fmla="*/ 0 w 5040313"/>
              <a:gd name="T15" fmla="*/ 83875 h 503238"/>
              <a:gd name="T16" fmla="*/ 83875 w 5040313"/>
              <a:gd name="T17" fmla="*/ 0 h 5032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0313" h="503238">
                <a:moveTo>
                  <a:pt x="83875" y="0"/>
                </a:moveTo>
                <a:lnTo>
                  <a:pt x="5040313" y="0"/>
                </a:lnTo>
                <a:lnTo>
                  <a:pt x="5040313" y="419363"/>
                </a:lnTo>
                <a:cubicBezTo>
                  <a:pt x="5040313" y="465686"/>
                  <a:pt x="5002761" y="503238"/>
                  <a:pt x="4956438" y="503238"/>
                </a:cubicBezTo>
                <a:lnTo>
                  <a:pt x="0" y="503238"/>
                </a:lnTo>
                <a:lnTo>
                  <a:pt x="0" y="83875"/>
                </a:lnTo>
                <a:cubicBezTo>
                  <a:pt x="0" y="37552"/>
                  <a:pt x="37552" y="0"/>
                  <a:pt x="83875" y="0"/>
                </a:cubicBezTo>
                <a:close/>
              </a:path>
            </a:pathLst>
          </a:custGeom>
          <a:solidFill>
            <a:srgbClr val="17375E"/>
          </a:soli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defRPr/>
            </a:pPr>
            <a:r>
              <a:rPr lang="es-GT" sz="2400" b="1" dirty="0" smtClean="0">
                <a:solidFill>
                  <a:schemeClr val="bg1"/>
                </a:solidFill>
                <a:latin typeface="Arial" pitchFamily="34" charset="0"/>
              </a:rPr>
              <a:t>Gestión por resultados:</a:t>
            </a:r>
            <a:endParaRPr lang="es-GT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428596" y="3071810"/>
          <a:ext cx="8286808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7" cstate="print"/>
          <a:srcRect l="33492" t="22461" r="17642" b="11132"/>
          <a:stretch>
            <a:fillRect/>
          </a:stretch>
        </p:blipFill>
        <p:spPr bwMode="auto">
          <a:xfrm>
            <a:off x="142844" y="642917"/>
            <a:ext cx="4286280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15" descr="Logo_SAT_transparente_5cm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2FA737-C7EF-4590-BF47-30BD4D6C8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F2FA737-C7EF-4590-BF47-30BD4D6C8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4D73A8-6ADF-4026-A5B0-D64A62ED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504D73A8-6ADF-4026-A5B0-D64A62ED2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B3FFE1-2FDE-4EDD-B6B2-174285F39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AEB3FFE1-2FDE-4EDD-B6B2-174285F39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A9E0B9-2904-4A0C-B91B-A1131EF75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1FA9E0B9-2904-4A0C-B91B-A1131EF75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C3DB83-FD86-4F46-9512-D67960964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52C3DB83-FD86-4F46-9512-D67960964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15336-993B-45FF-B8D4-26AC75B9F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2B515336-993B-45FF-B8D4-26AC75B9F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55D0DF-C6C9-4246-8C44-774BE521A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755D0DF-C6C9-4246-8C44-774BE521A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80C659-379E-45A6-87B1-026F9C742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080C659-379E-45A6-87B1-026F9C742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D6C1E5-2DDF-4BE4-91ED-1122CA3BF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5BD6C1E5-2DDF-4BE4-91ED-1122CA3BF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B56478-6F65-4D06-8E77-E71C7DAEA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2CB56478-6F65-4D06-8E77-E71C7DAEA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3A249A-5006-42CA-A3E0-BCE54336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813A249A-5006-42CA-A3E0-BCE543361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A33FC7-C895-4B9F-BAD1-D10B9EFD4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E7A33FC7-C895-4B9F-BAD1-D10B9EFD4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para pres SAT 01 titu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es-GT" sz="6600" b="1" dirty="0" smtClean="0">
                <a:solidFill>
                  <a:schemeClr val="bg1"/>
                </a:solidFill>
              </a:rPr>
              <a:t>Recaudar y Controlar</a:t>
            </a:r>
            <a:endParaRPr lang="es-GT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0"/>
            <a:ext cx="5643570" cy="7143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b="1" dirty="0" smtClean="0"/>
              <a:t>Recaudar y controlar</a:t>
            </a:r>
            <a:endParaRPr lang="es-GT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3786182" y="785794"/>
            <a:ext cx="5214974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7 Rectángulo redondeado"/>
          <p:cNvSpPr/>
          <p:nvPr/>
        </p:nvSpPr>
        <p:spPr>
          <a:xfrm>
            <a:off x="3786182" y="785794"/>
            <a:ext cx="221457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9" name="8 Rectángulo redondeado"/>
          <p:cNvSpPr/>
          <p:nvPr/>
        </p:nvSpPr>
        <p:spPr>
          <a:xfrm>
            <a:off x="71438" y="785794"/>
            <a:ext cx="357186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" name="Imagen 1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4282" y="1285860"/>
            <a:ext cx="1863103" cy="571504"/>
          </a:xfrm>
          <a:prstGeom prst="rect">
            <a:avLst/>
          </a:prstGeom>
        </p:spPr>
      </p:pic>
      <p:grpSp>
        <p:nvGrpSpPr>
          <p:cNvPr id="2" name="444 Grupo"/>
          <p:cNvGrpSpPr/>
          <p:nvPr/>
        </p:nvGrpSpPr>
        <p:grpSpPr>
          <a:xfrm>
            <a:off x="142844" y="857232"/>
            <a:ext cx="3357586" cy="1110708"/>
            <a:chOff x="1219338" y="3405913"/>
            <a:chExt cx="3357586" cy="1110708"/>
          </a:xfrm>
        </p:grpSpPr>
        <p:pic>
          <p:nvPicPr>
            <p:cNvPr id="12" name="Imagen 8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297" y="3812807"/>
              <a:ext cx="1407627" cy="703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CuadroTexto 112"/>
            <p:cNvSpPr txBox="1"/>
            <p:nvPr/>
          </p:nvSpPr>
          <p:spPr>
            <a:xfrm>
              <a:off x="1219338" y="3405913"/>
              <a:ext cx="1928826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002060"/>
                  </a:solidFill>
                </a:rPr>
                <a:t>Recepción y control carga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142984"/>
            <a:ext cx="98107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142984"/>
            <a:ext cx="57150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1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62943" y="1230558"/>
            <a:ext cx="1423767" cy="483930"/>
          </a:xfrm>
          <a:prstGeom prst="rect">
            <a:avLst/>
          </a:prstGeom>
        </p:spPr>
      </p:pic>
      <p:pic>
        <p:nvPicPr>
          <p:cNvPr id="17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1071546"/>
            <a:ext cx="857256" cy="781370"/>
          </a:xfrm>
          <a:prstGeom prst="rect">
            <a:avLst/>
          </a:prstGeom>
        </p:spPr>
      </p:pic>
      <p:sp>
        <p:nvSpPr>
          <p:cNvPr id="18" name="CuadroTexto 112"/>
          <p:cNvSpPr txBox="1"/>
          <p:nvPr/>
        </p:nvSpPr>
        <p:spPr>
          <a:xfrm>
            <a:off x="385762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Validación y selectividad DUA</a:t>
            </a:r>
          </a:p>
        </p:txBody>
      </p:sp>
      <p:sp>
        <p:nvSpPr>
          <p:cNvPr id="19" name="CuadroTexto 112"/>
          <p:cNvSpPr txBox="1"/>
          <p:nvPr/>
        </p:nvSpPr>
        <p:spPr>
          <a:xfrm>
            <a:off x="635795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Despacho </a:t>
            </a:r>
          </a:p>
        </p:txBody>
      </p:sp>
      <p:sp>
        <p:nvSpPr>
          <p:cNvPr id="20" name="19 Abrir llave"/>
          <p:cNvSpPr/>
          <p:nvPr/>
        </p:nvSpPr>
        <p:spPr>
          <a:xfrm rot="16200000">
            <a:off x="4393405" y="-2036006"/>
            <a:ext cx="357190" cy="871543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aphicFrame>
        <p:nvGraphicFramePr>
          <p:cNvPr id="21" name="20 Diagrama"/>
          <p:cNvGraphicFramePr/>
          <p:nvPr/>
        </p:nvGraphicFramePr>
        <p:xfrm>
          <a:off x="142844" y="2571744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23 Botón de acción: Hacia delante o Siguiente">
            <a:hlinkClick r:id="rId12" action="ppaction://hlinksldjump" highlightClick="1"/>
          </p:cNvPr>
          <p:cNvSpPr/>
          <p:nvPr/>
        </p:nvSpPr>
        <p:spPr>
          <a:xfrm>
            <a:off x="571472" y="3429000"/>
            <a:ext cx="6643734" cy="71438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5" name="24 Botón de acción: Final">
            <a:hlinkClick r:id="rId12" action="ppaction://hlinksldjump" highlightClick="1"/>
          </p:cNvPr>
          <p:cNvSpPr/>
          <p:nvPr/>
        </p:nvSpPr>
        <p:spPr>
          <a:xfrm>
            <a:off x="642910" y="3500438"/>
            <a:ext cx="5000660" cy="571504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6" name="25 Botón de acción: Final">
            <a:hlinkClick r:id="rId13" action="ppaction://hlinksldjump" highlightClick="1"/>
          </p:cNvPr>
          <p:cNvSpPr/>
          <p:nvPr/>
        </p:nvSpPr>
        <p:spPr>
          <a:xfrm>
            <a:off x="1714480" y="5143512"/>
            <a:ext cx="357190" cy="571504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22" name="Imagen 15" descr="Logo_SAT_transparente_5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lecha a la derecha con bandas">
            <a:hlinkClick r:id="rId15" action="ppaction://hlinksldjump"/>
          </p:cNvPr>
          <p:cNvSpPr/>
          <p:nvPr/>
        </p:nvSpPr>
        <p:spPr>
          <a:xfrm>
            <a:off x="5786446" y="3500438"/>
            <a:ext cx="576497" cy="57150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8" name="27 Flecha a la derecha con bandas">
            <a:hlinkClick r:id="rId13" action="ppaction://hlinksldjump"/>
          </p:cNvPr>
          <p:cNvSpPr/>
          <p:nvPr/>
        </p:nvSpPr>
        <p:spPr>
          <a:xfrm>
            <a:off x="7201564" y="5249378"/>
            <a:ext cx="576497" cy="57150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0"/>
            <a:ext cx="5643570" cy="7143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b="1" dirty="0" smtClean="0"/>
              <a:t>Recaudar y controlar</a:t>
            </a:r>
            <a:endParaRPr lang="es-GT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3786182" y="785794"/>
            <a:ext cx="5214974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7 Rectángulo redondeado"/>
          <p:cNvSpPr/>
          <p:nvPr/>
        </p:nvSpPr>
        <p:spPr>
          <a:xfrm>
            <a:off x="3786182" y="785794"/>
            <a:ext cx="221457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9" name="8 Rectángulo redondeado"/>
          <p:cNvSpPr/>
          <p:nvPr/>
        </p:nvSpPr>
        <p:spPr>
          <a:xfrm>
            <a:off x="71438" y="785794"/>
            <a:ext cx="357186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" name="Imagen 1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4282" y="1285860"/>
            <a:ext cx="1863103" cy="571504"/>
          </a:xfrm>
          <a:prstGeom prst="rect">
            <a:avLst/>
          </a:prstGeom>
        </p:spPr>
      </p:pic>
      <p:grpSp>
        <p:nvGrpSpPr>
          <p:cNvPr id="2" name="444 Grupo"/>
          <p:cNvGrpSpPr/>
          <p:nvPr/>
        </p:nvGrpSpPr>
        <p:grpSpPr>
          <a:xfrm>
            <a:off x="142844" y="857232"/>
            <a:ext cx="3357586" cy="1110708"/>
            <a:chOff x="1219338" y="3405913"/>
            <a:chExt cx="3357586" cy="1110708"/>
          </a:xfrm>
        </p:grpSpPr>
        <p:pic>
          <p:nvPicPr>
            <p:cNvPr id="12" name="Imagen 8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297" y="3812807"/>
              <a:ext cx="1407627" cy="703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CuadroTexto 112"/>
            <p:cNvSpPr txBox="1"/>
            <p:nvPr/>
          </p:nvSpPr>
          <p:spPr>
            <a:xfrm>
              <a:off x="1219338" y="3405913"/>
              <a:ext cx="1928826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002060"/>
                  </a:solidFill>
                </a:rPr>
                <a:t>Recepción y control carga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142984"/>
            <a:ext cx="98107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142984"/>
            <a:ext cx="57150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1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62943" y="1230558"/>
            <a:ext cx="1423767" cy="483930"/>
          </a:xfrm>
          <a:prstGeom prst="rect">
            <a:avLst/>
          </a:prstGeom>
        </p:spPr>
      </p:pic>
      <p:pic>
        <p:nvPicPr>
          <p:cNvPr id="17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1071546"/>
            <a:ext cx="857256" cy="781370"/>
          </a:xfrm>
          <a:prstGeom prst="rect">
            <a:avLst/>
          </a:prstGeom>
        </p:spPr>
      </p:pic>
      <p:sp>
        <p:nvSpPr>
          <p:cNvPr id="18" name="CuadroTexto 112"/>
          <p:cNvSpPr txBox="1"/>
          <p:nvPr/>
        </p:nvSpPr>
        <p:spPr>
          <a:xfrm>
            <a:off x="385762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Validación y selectividad DUA</a:t>
            </a:r>
          </a:p>
        </p:txBody>
      </p:sp>
      <p:sp>
        <p:nvSpPr>
          <p:cNvPr id="19" name="CuadroTexto 112"/>
          <p:cNvSpPr txBox="1"/>
          <p:nvPr/>
        </p:nvSpPr>
        <p:spPr>
          <a:xfrm>
            <a:off x="635795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Despacho </a:t>
            </a:r>
          </a:p>
        </p:txBody>
      </p:sp>
      <p:sp>
        <p:nvSpPr>
          <p:cNvPr id="20" name="19 Abrir llave"/>
          <p:cNvSpPr/>
          <p:nvPr/>
        </p:nvSpPr>
        <p:spPr>
          <a:xfrm rot="16200000">
            <a:off x="4393405" y="-2036006"/>
            <a:ext cx="357190" cy="871543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aphicFrame>
        <p:nvGraphicFramePr>
          <p:cNvPr id="21" name="20 Diagrama"/>
          <p:cNvGraphicFramePr/>
          <p:nvPr/>
        </p:nvGraphicFramePr>
        <p:xfrm>
          <a:off x="142844" y="2571744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23 Botón de acción: Final">
            <a:hlinkClick r:id="rId12" action="ppaction://hlinksldjump" highlightClick="1"/>
          </p:cNvPr>
          <p:cNvSpPr/>
          <p:nvPr/>
        </p:nvSpPr>
        <p:spPr>
          <a:xfrm>
            <a:off x="2214546" y="5929330"/>
            <a:ext cx="357190" cy="571504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22" name="Imagen 15" descr="Logo_SAT_transparente_5cm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Flecha a la derecha con bandas">
            <a:hlinkClick r:id="rId14" action="ppaction://hlinksldjump"/>
          </p:cNvPr>
          <p:cNvSpPr/>
          <p:nvPr/>
        </p:nvSpPr>
        <p:spPr>
          <a:xfrm>
            <a:off x="8141403" y="5929330"/>
            <a:ext cx="576497" cy="57150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0" y="0"/>
            <a:ext cx="5643570" cy="7143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800" b="1" dirty="0" smtClean="0"/>
              <a:t>Recaudar y controlar</a:t>
            </a:r>
            <a:endParaRPr lang="es-GT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3786182" y="785794"/>
            <a:ext cx="5214974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7 Rectángulo redondeado"/>
          <p:cNvSpPr/>
          <p:nvPr/>
        </p:nvSpPr>
        <p:spPr>
          <a:xfrm>
            <a:off x="3786182" y="785794"/>
            <a:ext cx="221457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9" name="8 Rectángulo redondeado"/>
          <p:cNvSpPr/>
          <p:nvPr/>
        </p:nvSpPr>
        <p:spPr>
          <a:xfrm>
            <a:off x="71438" y="785794"/>
            <a:ext cx="3571868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" name="Imagen 1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4282" y="1285860"/>
            <a:ext cx="1863103" cy="571504"/>
          </a:xfrm>
          <a:prstGeom prst="rect">
            <a:avLst/>
          </a:prstGeom>
        </p:spPr>
      </p:pic>
      <p:grpSp>
        <p:nvGrpSpPr>
          <p:cNvPr id="2" name="444 Grupo"/>
          <p:cNvGrpSpPr/>
          <p:nvPr/>
        </p:nvGrpSpPr>
        <p:grpSpPr>
          <a:xfrm>
            <a:off x="142844" y="857232"/>
            <a:ext cx="3357586" cy="1110708"/>
            <a:chOff x="1219338" y="3405913"/>
            <a:chExt cx="3357586" cy="1110708"/>
          </a:xfrm>
        </p:grpSpPr>
        <p:pic>
          <p:nvPicPr>
            <p:cNvPr id="12" name="Imagen 8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297" y="3812807"/>
              <a:ext cx="1407627" cy="703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CuadroTexto 112"/>
            <p:cNvSpPr txBox="1"/>
            <p:nvPr/>
          </p:nvSpPr>
          <p:spPr>
            <a:xfrm>
              <a:off x="1219338" y="3405913"/>
              <a:ext cx="1928826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002060"/>
                  </a:solidFill>
                </a:rPr>
                <a:t>Recepción y control carga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142984"/>
            <a:ext cx="98107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142984"/>
            <a:ext cx="57150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1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62943" y="1230558"/>
            <a:ext cx="1423767" cy="483930"/>
          </a:xfrm>
          <a:prstGeom prst="rect">
            <a:avLst/>
          </a:prstGeom>
        </p:spPr>
      </p:pic>
      <p:pic>
        <p:nvPicPr>
          <p:cNvPr id="17" name="Imagen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1071546"/>
            <a:ext cx="857256" cy="781370"/>
          </a:xfrm>
          <a:prstGeom prst="rect">
            <a:avLst/>
          </a:prstGeom>
        </p:spPr>
      </p:pic>
      <p:sp>
        <p:nvSpPr>
          <p:cNvPr id="18" name="CuadroTexto 112"/>
          <p:cNvSpPr txBox="1"/>
          <p:nvPr/>
        </p:nvSpPr>
        <p:spPr>
          <a:xfrm>
            <a:off x="385762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</a:rPr>
              <a:t>Validación y selectividad DUA</a:t>
            </a:r>
          </a:p>
        </p:txBody>
      </p:sp>
      <p:sp>
        <p:nvSpPr>
          <p:cNvPr id="19" name="CuadroTexto 112"/>
          <p:cNvSpPr txBox="1"/>
          <p:nvPr/>
        </p:nvSpPr>
        <p:spPr>
          <a:xfrm>
            <a:off x="6357950" y="857232"/>
            <a:ext cx="207170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Despacho </a:t>
            </a:r>
          </a:p>
        </p:txBody>
      </p:sp>
      <p:sp>
        <p:nvSpPr>
          <p:cNvPr id="20" name="19 Abrir llave"/>
          <p:cNvSpPr/>
          <p:nvPr/>
        </p:nvSpPr>
        <p:spPr>
          <a:xfrm rot="16200000">
            <a:off x="4393405" y="-2036006"/>
            <a:ext cx="357190" cy="871543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aphicFrame>
        <p:nvGraphicFramePr>
          <p:cNvPr id="21" name="20 Diagrama"/>
          <p:cNvGraphicFramePr/>
          <p:nvPr/>
        </p:nvGraphicFramePr>
        <p:xfrm>
          <a:off x="142844" y="2571744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2" name="Imagen 15" descr="Logo_SAT_transparente_5cm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8246" y="69849"/>
            <a:ext cx="1712910" cy="5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1056</Words>
  <Application>Microsoft Macintosh PowerPoint</Application>
  <PresentationFormat>Presentación en pantalla (4:3)</PresentationFormat>
  <Paragraphs>292</Paragraphs>
  <Slides>27</Slides>
  <Notes>0</Notes>
  <HiddenSlides>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Plan Estratégico Institucional: </vt:lpstr>
      <vt:lpstr>Diapositiva 3</vt:lpstr>
      <vt:lpstr>Diapositiva 4</vt:lpstr>
      <vt:lpstr>Diapositiva 5</vt:lpstr>
      <vt:lpstr>Recaudar y Controlar</vt:lpstr>
      <vt:lpstr>Diapositiva 7</vt:lpstr>
      <vt:lpstr>Diapositiva 8</vt:lpstr>
      <vt:lpstr>Diapositiva 9</vt:lpstr>
      <vt:lpstr>Simplificar y facilitar</vt:lpstr>
      <vt:lpstr>Diapositiva 11</vt:lpstr>
      <vt:lpstr>Diapositiva 12</vt:lpstr>
      <vt:lpstr>Transparentar y Prevenir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IGSS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Renee Rodas Garcia</dc:creator>
  <cp:lastModifiedBy>freyesca</cp:lastModifiedBy>
  <cp:revision>281</cp:revision>
  <dcterms:created xsi:type="dcterms:W3CDTF">2013-05-25T03:08:12Z</dcterms:created>
  <dcterms:modified xsi:type="dcterms:W3CDTF">2013-08-31T20:07:03Z</dcterms:modified>
</cp:coreProperties>
</file>